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02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7" autoAdjust="0"/>
    <p:restoredTop sz="88277" autoAdjust="0"/>
  </p:normalViewPr>
  <p:slideViewPr>
    <p:cSldViewPr snapToGrid="0">
      <p:cViewPr varScale="1">
        <p:scale>
          <a:sx n="80" d="100"/>
          <a:sy n="80" d="100"/>
        </p:scale>
        <p:origin x="9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333AF-C17F-4887-AECC-D91E394F9DB8}" type="doc">
      <dgm:prSet loTypeId="urn:microsoft.com/office/officeart/2005/8/layout/list1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3E51269E-C3A1-4283-9395-2EDF751E98E6}">
      <dgm:prSet/>
      <dgm:spPr/>
      <dgm:t>
        <a:bodyPr/>
        <a:lstStyle/>
        <a:p>
          <a:pPr algn="ctr" rtl="0"/>
          <a:r>
            <a:rPr lang="es-ES" b="1" dirty="0" smtClean="0">
              <a:latin typeface="+mj-lt"/>
            </a:rPr>
            <a:t>XXX</a:t>
          </a:r>
          <a:endParaRPr lang="es-ES" b="1" dirty="0" smtClean="0">
            <a:latin typeface="+mj-lt"/>
          </a:endParaRPr>
        </a:p>
      </dgm:t>
    </dgm:pt>
    <dgm:pt modelId="{DE13328A-C096-4A88-BA9B-C5E4AFC556B1}" type="parTrans" cxnId="{07BACFF4-FADD-4B7D-9C77-D9F379C2F332}">
      <dgm:prSet/>
      <dgm:spPr/>
      <dgm:t>
        <a:bodyPr/>
        <a:lstStyle/>
        <a:p>
          <a:endParaRPr lang="es-ES"/>
        </a:p>
      </dgm:t>
    </dgm:pt>
    <dgm:pt modelId="{4558A90C-FB53-449A-917A-1F2CAC334697}" type="sibTrans" cxnId="{07BACFF4-FADD-4B7D-9C77-D9F379C2F332}">
      <dgm:prSet/>
      <dgm:spPr/>
      <dgm:t>
        <a:bodyPr/>
        <a:lstStyle/>
        <a:p>
          <a:endParaRPr lang="es-ES"/>
        </a:p>
      </dgm:t>
    </dgm:pt>
    <dgm:pt modelId="{F3BD4B74-7207-4A67-A74A-715D2F55688A}" type="pres">
      <dgm:prSet presAssocID="{DAD333AF-C17F-4887-AECC-D91E394F9D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F09A71-0027-4DEE-98C1-2D07E7FA5FFC}" type="pres">
      <dgm:prSet presAssocID="{3E51269E-C3A1-4283-9395-2EDF751E98E6}" presName="parentLin" presStyleCnt="0"/>
      <dgm:spPr/>
      <dgm:t>
        <a:bodyPr/>
        <a:lstStyle/>
        <a:p>
          <a:endParaRPr lang="es-ES"/>
        </a:p>
      </dgm:t>
    </dgm:pt>
    <dgm:pt modelId="{33CA2518-7F86-4C11-8EB4-15E9AAAF8982}" type="pres">
      <dgm:prSet presAssocID="{3E51269E-C3A1-4283-9395-2EDF751E98E6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872A7B28-1137-4FA9-AF40-77DFB4D2F27C}" type="pres">
      <dgm:prSet presAssocID="{3E51269E-C3A1-4283-9395-2EDF751E98E6}" presName="parentText" presStyleLbl="node1" presStyleIdx="0" presStyleCnt="1" custLinFactNeighborX="-2784" custLinFactNeighborY="1706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5906CA-90F4-4817-B4CF-C117A973D5FD}" type="pres">
      <dgm:prSet presAssocID="{3E51269E-C3A1-4283-9395-2EDF751E98E6}" presName="negativeSpace" presStyleCnt="0"/>
      <dgm:spPr/>
      <dgm:t>
        <a:bodyPr/>
        <a:lstStyle/>
        <a:p>
          <a:endParaRPr lang="es-ES"/>
        </a:p>
      </dgm:t>
    </dgm:pt>
    <dgm:pt modelId="{9CCF4C3E-1110-4FC7-B45B-A4880EBB6F0C}" type="pres">
      <dgm:prSet presAssocID="{3E51269E-C3A1-4283-9395-2EDF751E98E6}" presName="childText" presStyleLbl="conFgAcc1" presStyleIdx="0" presStyleCnt="1" custScaleX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C32F1F6-829C-4AC1-82DB-F462285D283A}" type="presOf" srcId="{3E51269E-C3A1-4283-9395-2EDF751E98E6}" destId="{33CA2518-7F86-4C11-8EB4-15E9AAAF8982}" srcOrd="0" destOrd="0" presId="urn:microsoft.com/office/officeart/2005/8/layout/list1"/>
    <dgm:cxn modelId="{07BACFF4-FADD-4B7D-9C77-D9F379C2F332}" srcId="{DAD333AF-C17F-4887-AECC-D91E394F9DB8}" destId="{3E51269E-C3A1-4283-9395-2EDF751E98E6}" srcOrd="0" destOrd="0" parTransId="{DE13328A-C096-4A88-BA9B-C5E4AFC556B1}" sibTransId="{4558A90C-FB53-449A-917A-1F2CAC334697}"/>
    <dgm:cxn modelId="{E61D0B3F-AFA2-40FA-8134-5A0090CFD97A}" type="presOf" srcId="{3E51269E-C3A1-4283-9395-2EDF751E98E6}" destId="{872A7B28-1137-4FA9-AF40-77DFB4D2F27C}" srcOrd="1" destOrd="0" presId="urn:microsoft.com/office/officeart/2005/8/layout/list1"/>
    <dgm:cxn modelId="{D509A638-5C23-4656-9157-8BD465D1621B}" type="presOf" srcId="{DAD333AF-C17F-4887-AECC-D91E394F9DB8}" destId="{F3BD4B74-7207-4A67-A74A-715D2F55688A}" srcOrd="0" destOrd="0" presId="urn:microsoft.com/office/officeart/2005/8/layout/list1"/>
    <dgm:cxn modelId="{5FAA0DCE-A3C3-4E63-964E-92327899675B}" type="presParOf" srcId="{F3BD4B74-7207-4A67-A74A-715D2F55688A}" destId="{E0F09A71-0027-4DEE-98C1-2D07E7FA5FFC}" srcOrd="0" destOrd="0" presId="urn:microsoft.com/office/officeart/2005/8/layout/list1"/>
    <dgm:cxn modelId="{55F34371-EC37-4B36-8A7F-05770622D729}" type="presParOf" srcId="{E0F09A71-0027-4DEE-98C1-2D07E7FA5FFC}" destId="{33CA2518-7F86-4C11-8EB4-15E9AAAF8982}" srcOrd="0" destOrd="0" presId="urn:microsoft.com/office/officeart/2005/8/layout/list1"/>
    <dgm:cxn modelId="{57C369CA-C94E-43A8-A50D-1F26962F9C41}" type="presParOf" srcId="{E0F09A71-0027-4DEE-98C1-2D07E7FA5FFC}" destId="{872A7B28-1137-4FA9-AF40-77DFB4D2F27C}" srcOrd="1" destOrd="0" presId="urn:microsoft.com/office/officeart/2005/8/layout/list1"/>
    <dgm:cxn modelId="{4A09EF76-26AB-4345-959F-93B9D05DC845}" type="presParOf" srcId="{F3BD4B74-7207-4A67-A74A-715D2F55688A}" destId="{005906CA-90F4-4817-B4CF-C117A973D5FD}" srcOrd="1" destOrd="0" presId="urn:microsoft.com/office/officeart/2005/8/layout/list1"/>
    <dgm:cxn modelId="{4E4F22E0-6964-438B-BB9B-C0DA835AA6E8}" type="presParOf" srcId="{F3BD4B74-7207-4A67-A74A-715D2F55688A}" destId="{9CCF4C3E-1110-4FC7-B45B-A4880EBB6F0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F4C3E-1110-4FC7-B45B-A4880EBB6F0C}">
      <dsp:nvSpPr>
        <dsp:cNvPr id="0" name=""/>
        <dsp:cNvSpPr/>
      </dsp:nvSpPr>
      <dsp:spPr>
        <a:xfrm>
          <a:off x="0" y="425340"/>
          <a:ext cx="109728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2A7B28-1137-4FA9-AF40-77DFB4D2F27C}">
      <dsp:nvSpPr>
        <dsp:cNvPr id="0" name=""/>
        <dsp:cNvSpPr/>
      </dsp:nvSpPr>
      <dsp:spPr>
        <a:xfrm>
          <a:off x="533365" y="153145"/>
          <a:ext cx="7680960" cy="82656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latin typeface="+mj-lt"/>
            </a:rPr>
            <a:t>XXX</a:t>
          </a:r>
          <a:endParaRPr lang="es-ES" sz="2800" b="1" kern="1200" dirty="0" smtClean="0">
            <a:latin typeface="+mj-lt"/>
          </a:endParaRPr>
        </a:p>
      </dsp:txBody>
      <dsp:txXfrm>
        <a:off x="573714" y="193494"/>
        <a:ext cx="760026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F567-CAF0-48B8-B47A-27B0201198DA}" type="datetimeFigureOut">
              <a:rPr lang="es-ES" smtClean="0"/>
              <a:t>15/11/2018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FA30-FDDB-4D6D-9945-B979148372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87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FA30-FDDB-4D6D-9945-B9791483722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90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95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633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049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52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72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114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08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251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13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905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12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B5597-1E4C-43D9-B831-2ED8CB710374}" type="datetimeFigureOut">
              <a:rPr lang="es-CO" smtClean="0"/>
              <a:t>15/11/2018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5E1E-5AB4-46C6-A72B-F2A40ADA1D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99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6244" y="2375921"/>
            <a:ext cx="100707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TITULO</a:t>
            </a:r>
            <a:endParaRPr lang="es-ES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pSp>
        <p:nvGrpSpPr>
          <p:cNvPr id="2" name="Grupo 1"/>
          <p:cNvGrpSpPr/>
          <p:nvPr/>
        </p:nvGrpSpPr>
        <p:grpSpPr>
          <a:xfrm>
            <a:off x="0" y="-14217"/>
            <a:ext cx="12192000" cy="6866268"/>
            <a:chOff x="0" y="-14217"/>
            <a:chExt cx="12192000" cy="6866268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62866" y="-2677083"/>
              <a:ext cx="6866268" cy="12192000"/>
            </a:xfrm>
            <a:prstGeom prst="rect">
              <a:avLst/>
            </a:prstGeom>
          </p:spPr>
        </p:pic>
        <p:grpSp>
          <p:nvGrpSpPr>
            <p:cNvPr id="7" name="Grupo 183"/>
            <p:cNvGrpSpPr>
              <a:grpSpLocks/>
            </p:cNvGrpSpPr>
            <p:nvPr/>
          </p:nvGrpSpPr>
          <p:grpSpPr bwMode="auto">
            <a:xfrm>
              <a:off x="172530" y="120771"/>
              <a:ext cx="1776586" cy="1106450"/>
              <a:chOff x="0" y="0"/>
              <a:chExt cx="23088" cy="14900"/>
            </a:xfrm>
          </p:grpSpPr>
          <p:grpSp>
            <p:nvGrpSpPr>
              <p:cNvPr id="8" name="2 Grupo"/>
              <p:cNvGrpSpPr>
                <a:grpSpLocks/>
              </p:cNvGrpSpPr>
              <p:nvPr/>
            </p:nvGrpSpPr>
            <p:grpSpPr bwMode="auto">
              <a:xfrm>
                <a:off x="0" y="0"/>
                <a:ext cx="23088" cy="14325"/>
                <a:chOff x="0" y="0"/>
                <a:chExt cx="23088" cy="14325"/>
              </a:xfrm>
            </p:grpSpPr>
            <p:sp>
              <p:nvSpPr>
                <p:cNvPr id="10" name="Shape 10"/>
                <p:cNvSpPr>
                  <a:spLocks/>
                </p:cNvSpPr>
                <p:nvPr/>
              </p:nvSpPr>
              <p:spPr bwMode="auto">
                <a:xfrm>
                  <a:off x="12731" y="1682"/>
                  <a:ext cx="2007" cy="3594"/>
                </a:xfrm>
                <a:custGeom>
                  <a:avLst/>
                  <a:gdLst>
                    <a:gd name="T0" fmla="*/ 201301 w 201301"/>
                    <a:gd name="T1" fmla="*/ 0 h 359475"/>
                    <a:gd name="T2" fmla="*/ 201301 w 201301"/>
                    <a:gd name="T3" fmla="*/ 29531 h 359475"/>
                    <a:gd name="T4" fmla="*/ 189762 w 201301"/>
                    <a:gd name="T5" fmla="*/ 31859 h 359475"/>
                    <a:gd name="T6" fmla="*/ 171653 w 201301"/>
                    <a:gd name="T7" fmla="*/ 59184 h 359475"/>
                    <a:gd name="T8" fmla="*/ 189762 w 201301"/>
                    <a:gd name="T9" fmla="*/ 86496 h 359475"/>
                    <a:gd name="T10" fmla="*/ 201301 w 201301"/>
                    <a:gd name="T11" fmla="*/ 88825 h 359475"/>
                    <a:gd name="T12" fmla="*/ 201301 w 201301"/>
                    <a:gd name="T13" fmla="*/ 326297 h 359475"/>
                    <a:gd name="T14" fmla="*/ 169304 w 201301"/>
                    <a:gd name="T15" fmla="*/ 324614 h 359475"/>
                    <a:gd name="T16" fmla="*/ 28422 w 201301"/>
                    <a:gd name="T17" fmla="*/ 349264 h 359475"/>
                    <a:gd name="T18" fmla="*/ 5690 w 201301"/>
                    <a:gd name="T19" fmla="*/ 359475 h 359475"/>
                    <a:gd name="T20" fmla="*/ 0 w 201301"/>
                    <a:gd name="T21" fmla="*/ 299201 h 359475"/>
                    <a:gd name="T22" fmla="*/ 197553 w 201301"/>
                    <a:gd name="T23" fmla="*/ 1163 h 359475"/>
                    <a:gd name="T24" fmla="*/ 201301 w 201301"/>
                    <a:gd name="T25" fmla="*/ 0 h 359475"/>
                    <a:gd name="T26" fmla="*/ 0 w 201301"/>
                    <a:gd name="T27" fmla="*/ 0 h 359475"/>
                    <a:gd name="T28" fmla="*/ 201301 w 201301"/>
                    <a:gd name="T29" fmla="*/ 359475 h 3594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T26" t="T27" r="T28" b="T29"/>
                  <a:pathLst>
                    <a:path w="201301" h="359475">
                      <a:moveTo>
                        <a:pt x="201301" y="0"/>
                      </a:moveTo>
                      <a:lnTo>
                        <a:pt x="201301" y="29531"/>
                      </a:lnTo>
                      <a:lnTo>
                        <a:pt x="189762" y="31859"/>
                      </a:lnTo>
                      <a:cubicBezTo>
                        <a:pt x="179118" y="36360"/>
                        <a:pt x="171653" y="46896"/>
                        <a:pt x="171653" y="59184"/>
                      </a:cubicBezTo>
                      <a:cubicBezTo>
                        <a:pt x="171653" y="71461"/>
                        <a:pt x="179118" y="81996"/>
                        <a:pt x="189762" y="86496"/>
                      </a:cubicBezTo>
                      <a:lnTo>
                        <a:pt x="201301" y="88825"/>
                      </a:lnTo>
                      <a:lnTo>
                        <a:pt x="201301" y="326297"/>
                      </a:lnTo>
                      <a:lnTo>
                        <a:pt x="169304" y="324614"/>
                      </a:lnTo>
                      <a:cubicBezTo>
                        <a:pt x="116713" y="324614"/>
                        <a:pt x="69748" y="332830"/>
                        <a:pt x="28422" y="349264"/>
                      </a:cubicBezTo>
                      <a:cubicBezTo>
                        <a:pt x="20599" y="352376"/>
                        <a:pt x="13068" y="355843"/>
                        <a:pt x="5690" y="359475"/>
                      </a:cubicBezTo>
                      <a:cubicBezTo>
                        <a:pt x="2006" y="339942"/>
                        <a:pt x="0" y="319813"/>
                        <a:pt x="0" y="299201"/>
                      </a:cubicBezTo>
                      <a:cubicBezTo>
                        <a:pt x="0" y="165222"/>
                        <a:pt x="81460" y="50267"/>
                        <a:pt x="197553" y="1163"/>
                      </a:cubicBezTo>
                      <a:lnTo>
                        <a:pt x="201301" y="0"/>
                      </a:ln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Shape 11"/>
                <p:cNvSpPr>
                  <a:spLocks/>
                </p:cNvSpPr>
                <p:nvPr/>
              </p:nvSpPr>
              <p:spPr bwMode="auto">
                <a:xfrm>
                  <a:off x="14744" y="1441"/>
                  <a:ext cx="2921" cy="5861"/>
                </a:xfrm>
                <a:custGeom>
                  <a:avLst/>
                  <a:gdLst>
                    <a:gd name="T0" fmla="*/ 122155 w 292703"/>
                    <a:gd name="T1" fmla="*/ 0 h 586264"/>
                    <a:gd name="T2" fmla="*/ 204400 w 292703"/>
                    <a:gd name="T3" fmla="*/ 10579 h 586264"/>
                    <a:gd name="T4" fmla="*/ 201162 w 292703"/>
                    <a:gd name="T5" fmla="*/ 21920 h 586264"/>
                    <a:gd name="T6" fmla="*/ 223069 w 292703"/>
                    <a:gd name="T7" fmla="*/ 43828 h 586264"/>
                    <a:gd name="T8" fmla="*/ 244773 w 292703"/>
                    <a:gd name="T9" fmla="*/ 24118 h 586264"/>
                    <a:gd name="T10" fmla="*/ 292703 w 292703"/>
                    <a:gd name="T11" fmla="*/ 48748 h 586264"/>
                    <a:gd name="T12" fmla="*/ 292703 w 292703"/>
                    <a:gd name="T13" fmla="*/ 76034 h 586264"/>
                    <a:gd name="T14" fmla="*/ 284931 w 292703"/>
                    <a:gd name="T15" fmla="*/ 70793 h 586264"/>
                    <a:gd name="T16" fmla="*/ 265919 w 292703"/>
                    <a:gd name="T17" fmla="*/ 66955 h 586264"/>
                    <a:gd name="T18" fmla="*/ 217062 w 292703"/>
                    <a:gd name="T19" fmla="*/ 115799 h 586264"/>
                    <a:gd name="T20" fmla="*/ 265919 w 292703"/>
                    <a:gd name="T21" fmla="*/ 164656 h 586264"/>
                    <a:gd name="T22" fmla="*/ 284931 w 292703"/>
                    <a:gd name="T23" fmla="*/ 160817 h 586264"/>
                    <a:gd name="T24" fmla="*/ 292703 w 292703"/>
                    <a:gd name="T25" fmla="*/ 155576 h 586264"/>
                    <a:gd name="T26" fmla="*/ 292703 w 292703"/>
                    <a:gd name="T27" fmla="*/ 271247 h 586264"/>
                    <a:gd name="T28" fmla="*/ 265919 w 292703"/>
                    <a:gd name="T29" fmla="*/ 298044 h 586264"/>
                    <a:gd name="T30" fmla="*/ 292703 w 292703"/>
                    <a:gd name="T31" fmla="*/ 324828 h 586264"/>
                    <a:gd name="T32" fmla="*/ 292703 w 292703"/>
                    <a:gd name="T33" fmla="*/ 586264 h 586264"/>
                    <a:gd name="T34" fmla="*/ 268078 w 292703"/>
                    <a:gd name="T35" fmla="*/ 515811 h 586264"/>
                    <a:gd name="T36" fmla="*/ 151848 w 292703"/>
                    <a:gd name="T37" fmla="*/ 392303 h 586264"/>
                    <a:gd name="T38" fmla="*/ 19647 w 292703"/>
                    <a:gd name="T39" fmla="*/ 351586 h 586264"/>
                    <a:gd name="T40" fmla="*/ 0 w 292703"/>
                    <a:gd name="T41" fmla="*/ 350552 h 586264"/>
                    <a:gd name="T42" fmla="*/ 0 w 292703"/>
                    <a:gd name="T43" fmla="*/ 113080 h 586264"/>
                    <a:gd name="T44" fmla="*/ 6 w 292703"/>
                    <a:gd name="T45" fmla="*/ 113081 h 586264"/>
                    <a:gd name="T46" fmla="*/ 29648 w 292703"/>
                    <a:gd name="T47" fmla="*/ 83439 h 586264"/>
                    <a:gd name="T48" fmla="*/ 6 w 292703"/>
                    <a:gd name="T49" fmla="*/ 53785 h 586264"/>
                    <a:gd name="T50" fmla="*/ 0 w 292703"/>
                    <a:gd name="T51" fmla="*/ 53786 h 586264"/>
                    <a:gd name="T52" fmla="*/ 0 w 292703"/>
                    <a:gd name="T53" fmla="*/ 24256 h 586264"/>
                    <a:gd name="T54" fmla="*/ 56968 w 292703"/>
                    <a:gd name="T55" fmla="*/ 6572 h 586264"/>
                    <a:gd name="T56" fmla="*/ 122155 w 292703"/>
                    <a:gd name="T57" fmla="*/ 0 h 586264"/>
                    <a:gd name="T58" fmla="*/ 0 w 292703"/>
                    <a:gd name="T59" fmla="*/ 0 h 586264"/>
                    <a:gd name="T60" fmla="*/ 292703 w 292703"/>
                    <a:gd name="T61" fmla="*/ 586264 h 5862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T58" t="T59" r="T60" b="T61"/>
                  <a:pathLst>
                    <a:path w="292703" h="586264">
                      <a:moveTo>
                        <a:pt x="122155" y="0"/>
                      </a:moveTo>
                      <a:cubicBezTo>
                        <a:pt x="150578" y="0"/>
                        <a:pt x="178137" y="3696"/>
                        <a:pt x="204400" y="10579"/>
                      </a:cubicBezTo>
                      <a:cubicBezTo>
                        <a:pt x="202381" y="13895"/>
                        <a:pt x="201162" y="17755"/>
                        <a:pt x="201162" y="21920"/>
                      </a:cubicBezTo>
                      <a:cubicBezTo>
                        <a:pt x="201162" y="34024"/>
                        <a:pt x="210966" y="43828"/>
                        <a:pt x="223069" y="43828"/>
                      </a:cubicBezTo>
                      <a:cubicBezTo>
                        <a:pt x="234423" y="43828"/>
                        <a:pt x="243643" y="35179"/>
                        <a:pt x="244773" y="24118"/>
                      </a:cubicBezTo>
                      <a:lnTo>
                        <a:pt x="292703" y="48748"/>
                      </a:lnTo>
                      <a:lnTo>
                        <a:pt x="292703" y="76034"/>
                      </a:lnTo>
                      <a:lnTo>
                        <a:pt x="284931" y="70793"/>
                      </a:lnTo>
                      <a:cubicBezTo>
                        <a:pt x="279087" y="68322"/>
                        <a:pt x="272663" y="66955"/>
                        <a:pt x="265919" y="66955"/>
                      </a:cubicBezTo>
                      <a:cubicBezTo>
                        <a:pt x="238932" y="66955"/>
                        <a:pt x="217062" y="88824"/>
                        <a:pt x="217062" y="115799"/>
                      </a:cubicBezTo>
                      <a:cubicBezTo>
                        <a:pt x="217062" y="142787"/>
                        <a:pt x="238932" y="164656"/>
                        <a:pt x="265919" y="164656"/>
                      </a:cubicBezTo>
                      <a:cubicBezTo>
                        <a:pt x="272663" y="164656"/>
                        <a:pt x="279087" y="163289"/>
                        <a:pt x="284931" y="160817"/>
                      </a:cubicBezTo>
                      <a:lnTo>
                        <a:pt x="292703" y="155576"/>
                      </a:lnTo>
                      <a:lnTo>
                        <a:pt x="292703" y="271247"/>
                      </a:lnTo>
                      <a:cubicBezTo>
                        <a:pt x="277908" y="271247"/>
                        <a:pt x="265919" y="283249"/>
                        <a:pt x="265919" y="298044"/>
                      </a:cubicBezTo>
                      <a:cubicBezTo>
                        <a:pt x="265919" y="312840"/>
                        <a:pt x="277908" y="324828"/>
                        <a:pt x="292703" y="324828"/>
                      </a:cubicBezTo>
                      <a:lnTo>
                        <a:pt x="292703" y="586264"/>
                      </a:lnTo>
                      <a:lnTo>
                        <a:pt x="268078" y="515811"/>
                      </a:lnTo>
                      <a:cubicBezTo>
                        <a:pt x="241789" y="462445"/>
                        <a:pt x="203041" y="421272"/>
                        <a:pt x="151848" y="392303"/>
                      </a:cubicBezTo>
                      <a:cubicBezTo>
                        <a:pt x="113462" y="370596"/>
                        <a:pt x="69397" y="357018"/>
                        <a:pt x="19647" y="351586"/>
                      </a:cubicBezTo>
                      <a:lnTo>
                        <a:pt x="0" y="350552"/>
                      </a:lnTo>
                      <a:lnTo>
                        <a:pt x="0" y="113080"/>
                      </a:lnTo>
                      <a:lnTo>
                        <a:pt x="6" y="113081"/>
                      </a:lnTo>
                      <a:cubicBezTo>
                        <a:pt x="16377" y="113081"/>
                        <a:pt x="29648" y="99809"/>
                        <a:pt x="29648" y="83439"/>
                      </a:cubicBezTo>
                      <a:cubicBezTo>
                        <a:pt x="29648" y="67056"/>
                        <a:pt x="16377" y="53785"/>
                        <a:pt x="6" y="53785"/>
                      </a:cubicBezTo>
                      <a:lnTo>
                        <a:pt x="0" y="53786"/>
                      </a:lnTo>
                      <a:lnTo>
                        <a:pt x="0" y="24256"/>
                      </a:lnTo>
                      <a:lnTo>
                        <a:pt x="56968" y="6572"/>
                      </a:lnTo>
                      <a:cubicBezTo>
                        <a:pt x="78024" y="2263"/>
                        <a:pt x="99825" y="0"/>
                        <a:pt x="122155" y="0"/>
                      </a:cubicBez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Shape 12"/>
                <p:cNvSpPr>
                  <a:spLocks/>
                </p:cNvSpPr>
                <p:nvPr/>
              </p:nvSpPr>
              <p:spPr bwMode="auto">
                <a:xfrm>
                  <a:off x="17665" y="1924"/>
                  <a:ext cx="1524" cy="5467"/>
                </a:xfrm>
                <a:custGeom>
                  <a:avLst/>
                  <a:gdLst>
                    <a:gd name="T0" fmla="*/ 0 w 152908"/>
                    <a:gd name="T1" fmla="*/ 0 h 547327"/>
                    <a:gd name="T2" fmla="*/ 1030 w 152908"/>
                    <a:gd name="T3" fmla="*/ 529 h 547327"/>
                    <a:gd name="T4" fmla="*/ 112636 w 152908"/>
                    <a:gd name="T5" fmla="*/ 118397 h 547327"/>
                    <a:gd name="T6" fmla="*/ 104775 w 152908"/>
                    <a:gd name="T7" fmla="*/ 132380 h 547327"/>
                    <a:gd name="T8" fmla="*/ 121247 w 152908"/>
                    <a:gd name="T9" fmla="*/ 148852 h 547327"/>
                    <a:gd name="T10" fmla="*/ 127013 w 152908"/>
                    <a:gd name="T11" fmla="*/ 147760 h 547327"/>
                    <a:gd name="T12" fmla="*/ 152908 w 152908"/>
                    <a:gd name="T13" fmla="*/ 274709 h 547327"/>
                    <a:gd name="T14" fmla="*/ 3429 w 152908"/>
                    <a:gd name="T15" fmla="*/ 547327 h 547327"/>
                    <a:gd name="T16" fmla="*/ 0 w 152908"/>
                    <a:gd name="T17" fmla="*/ 537516 h 547327"/>
                    <a:gd name="T18" fmla="*/ 0 w 152908"/>
                    <a:gd name="T19" fmla="*/ 276080 h 547327"/>
                    <a:gd name="T20" fmla="*/ 26784 w 152908"/>
                    <a:gd name="T21" fmla="*/ 249296 h 547327"/>
                    <a:gd name="T22" fmla="*/ 0 w 152908"/>
                    <a:gd name="T23" fmla="*/ 222499 h 547327"/>
                    <a:gd name="T24" fmla="*/ 0 w 152908"/>
                    <a:gd name="T25" fmla="*/ 106828 h 547327"/>
                    <a:gd name="T26" fmla="*/ 7753 w 152908"/>
                    <a:gd name="T27" fmla="*/ 101600 h 547327"/>
                    <a:gd name="T28" fmla="*/ 22060 w 152908"/>
                    <a:gd name="T29" fmla="*/ 67051 h 547327"/>
                    <a:gd name="T30" fmla="*/ 7753 w 152908"/>
                    <a:gd name="T31" fmla="*/ 32513 h 547327"/>
                    <a:gd name="T32" fmla="*/ 0 w 152908"/>
                    <a:gd name="T33" fmla="*/ 27286 h 547327"/>
                    <a:gd name="T34" fmla="*/ 0 w 152908"/>
                    <a:gd name="T35" fmla="*/ 0 h 547327"/>
                    <a:gd name="T36" fmla="*/ 0 w 152908"/>
                    <a:gd name="T37" fmla="*/ 0 h 547327"/>
                    <a:gd name="T38" fmla="*/ 152908 w 152908"/>
                    <a:gd name="T39" fmla="*/ 547327 h 547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152908" h="547327">
                      <a:moveTo>
                        <a:pt x="0" y="0"/>
                      </a:moveTo>
                      <a:lnTo>
                        <a:pt x="1030" y="529"/>
                      </a:lnTo>
                      <a:cubicBezTo>
                        <a:pt x="47490" y="29660"/>
                        <a:pt x="86014" y="70267"/>
                        <a:pt x="112636" y="118397"/>
                      </a:cubicBezTo>
                      <a:cubicBezTo>
                        <a:pt x="107937" y="121293"/>
                        <a:pt x="104775" y="126449"/>
                        <a:pt x="104775" y="132380"/>
                      </a:cubicBezTo>
                      <a:cubicBezTo>
                        <a:pt x="104775" y="141473"/>
                        <a:pt x="112154" y="148852"/>
                        <a:pt x="121247" y="148852"/>
                      </a:cubicBezTo>
                      <a:cubicBezTo>
                        <a:pt x="123292" y="148852"/>
                        <a:pt x="125209" y="148432"/>
                        <a:pt x="127013" y="147760"/>
                      </a:cubicBezTo>
                      <a:cubicBezTo>
                        <a:pt x="143662" y="186736"/>
                        <a:pt x="152908" y="229637"/>
                        <a:pt x="152908" y="274709"/>
                      </a:cubicBezTo>
                      <a:cubicBezTo>
                        <a:pt x="152908" y="389288"/>
                        <a:pt x="93294" y="489860"/>
                        <a:pt x="3429" y="547327"/>
                      </a:cubicBezTo>
                      <a:lnTo>
                        <a:pt x="0" y="537516"/>
                      </a:lnTo>
                      <a:lnTo>
                        <a:pt x="0" y="276080"/>
                      </a:lnTo>
                      <a:cubicBezTo>
                        <a:pt x="14795" y="276080"/>
                        <a:pt x="26784" y="264092"/>
                        <a:pt x="26784" y="249296"/>
                      </a:cubicBezTo>
                      <a:cubicBezTo>
                        <a:pt x="26784" y="234501"/>
                        <a:pt x="14795" y="222499"/>
                        <a:pt x="0" y="222499"/>
                      </a:cubicBezTo>
                      <a:lnTo>
                        <a:pt x="0" y="106828"/>
                      </a:lnTo>
                      <a:lnTo>
                        <a:pt x="7753" y="101600"/>
                      </a:lnTo>
                      <a:cubicBezTo>
                        <a:pt x="16593" y="92759"/>
                        <a:pt x="22060" y="80545"/>
                        <a:pt x="22060" y="67051"/>
                      </a:cubicBezTo>
                      <a:cubicBezTo>
                        <a:pt x="22060" y="53564"/>
                        <a:pt x="16593" y="41353"/>
                        <a:pt x="7753" y="32513"/>
                      </a:cubicBezTo>
                      <a:lnTo>
                        <a:pt x="0" y="2728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188" name="Picture 1070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7" y="5454"/>
                  <a:ext cx="5118" cy="61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9" name="Picture 1072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442" y="5321"/>
                  <a:ext cx="5969" cy="63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0" name="Picture 1073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59" y="5321"/>
                  <a:ext cx="1245" cy="63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1" name="Picture 1074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51" y="4019"/>
                  <a:ext cx="6274" cy="12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" name="Shape 18"/>
                <p:cNvSpPr>
                  <a:spLocks/>
                </p:cNvSpPr>
                <p:nvPr/>
              </p:nvSpPr>
              <p:spPr bwMode="auto">
                <a:xfrm>
                  <a:off x="15443" y="2108"/>
                  <a:ext cx="1435" cy="1435"/>
                </a:xfrm>
                <a:custGeom>
                  <a:avLst/>
                  <a:gdLst>
                    <a:gd name="T0" fmla="*/ 71857 w 143713"/>
                    <a:gd name="T1" fmla="*/ 0 h 143713"/>
                    <a:gd name="T2" fmla="*/ 143713 w 143713"/>
                    <a:gd name="T3" fmla="*/ 71856 h 143713"/>
                    <a:gd name="T4" fmla="*/ 71857 w 143713"/>
                    <a:gd name="T5" fmla="*/ 143713 h 143713"/>
                    <a:gd name="T6" fmla="*/ 0 w 143713"/>
                    <a:gd name="T7" fmla="*/ 71856 h 143713"/>
                    <a:gd name="T8" fmla="*/ 71857 w 143713"/>
                    <a:gd name="T9" fmla="*/ 0 h 143713"/>
                    <a:gd name="T10" fmla="*/ 0 w 143713"/>
                    <a:gd name="T11" fmla="*/ 0 h 143713"/>
                    <a:gd name="T12" fmla="*/ 143713 w 143713"/>
                    <a:gd name="T13" fmla="*/ 143713 h 143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143713" h="143713">
                      <a:moveTo>
                        <a:pt x="71857" y="0"/>
                      </a:moveTo>
                      <a:cubicBezTo>
                        <a:pt x="111544" y="0"/>
                        <a:pt x="143713" y="32182"/>
                        <a:pt x="143713" y="71856"/>
                      </a:cubicBezTo>
                      <a:cubicBezTo>
                        <a:pt x="143713" y="111544"/>
                        <a:pt x="111544" y="143713"/>
                        <a:pt x="71857" y="143713"/>
                      </a:cubicBezTo>
                      <a:cubicBezTo>
                        <a:pt x="32169" y="143713"/>
                        <a:pt x="0" y="111544"/>
                        <a:pt x="0" y="71856"/>
                      </a:cubicBezTo>
                      <a:cubicBezTo>
                        <a:pt x="0" y="32182"/>
                        <a:pt x="32169" y="0"/>
                        <a:pt x="71857" y="0"/>
                      </a:cubicBezTo>
                      <a:close/>
                    </a:path>
                  </a:pathLst>
                </a:custGeom>
                <a:solidFill>
                  <a:srgbClr val="2687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Shape 19"/>
                <p:cNvSpPr>
                  <a:spLocks/>
                </p:cNvSpPr>
                <p:nvPr/>
              </p:nvSpPr>
              <p:spPr bwMode="auto">
                <a:xfrm>
                  <a:off x="13766" y="2876"/>
                  <a:ext cx="4788" cy="3245"/>
                </a:xfrm>
                <a:custGeom>
                  <a:avLst/>
                  <a:gdLst>
                    <a:gd name="T0" fmla="*/ 40710 w 479031"/>
                    <a:gd name="T1" fmla="*/ 5263 h 324904"/>
                    <a:gd name="T2" fmla="*/ 101333 w 479031"/>
                    <a:gd name="T3" fmla="*/ 46978 h 324904"/>
                    <a:gd name="T4" fmla="*/ 239522 w 479031"/>
                    <a:gd name="T5" fmla="*/ 81064 h 324904"/>
                    <a:gd name="T6" fmla="*/ 377698 w 479031"/>
                    <a:gd name="T7" fmla="*/ 46978 h 324904"/>
                    <a:gd name="T8" fmla="*/ 454152 w 479031"/>
                    <a:gd name="T9" fmla="*/ 6439 h 324904"/>
                    <a:gd name="T10" fmla="*/ 414541 w 479031"/>
                    <a:gd name="T11" fmla="*/ 99479 h 324904"/>
                    <a:gd name="T12" fmla="*/ 339928 w 479031"/>
                    <a:gd name="T13" fmla="*/ 175946 h 324904"/>
                    <a:gd name="T14" fmla="*/ 336728 w 479031"/>
                    <a:gd name="T15" fmla="*/ 324904 h 324904"/>
                    <a:gd name="T16" fmla="*/ 249365 w 479031"/>
                    <a:gd name="T17" fmla="*/ 248577 h 324904"/>
                    <a:gd name="T18" fmla="*/ 133007 w 479031"/>
                    <a:gd name="T19" fmla="*/ 209931 h 324904"/>
                    <a:gd name="T20" fmla="*/ 139103 w 479031"/>
                    <a:gd name="T21" fmla="*/ 175946 h 324904"/>
                    <a:gd name="T22" fmla="*/ 64491 w 479031"/>
                    <a:gd name="T23" fmla="*/ 99479 h 324904"/>
                    <a:gd name="T24" fmla="*/ 24879 w 479031"/>
                    <a:gd name="T25" fmla="*/ 6439 h 324904"/>
                    <a:gd name="T26" fmla="*/ 40710 w 479031"/>
                    <a:gd name="T27" fmla="*/ 5263 h 324904"/>
                    <a:gd name="T28" fmla="*/ 0 w 479031"/>
                    <a:gd name="T29" fmla="*/ 0 h 324904"/>
                    <a:gd name="T30" fmla="*/ 479031 w 479031"/>
                    <a:gd name="T31" fmla="*/ 324904 h 3249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T28" t="T29" r="T30" b="T31"/>
                  <a:pathLst>
                    <a:path w="479031" h="324904">
                      <a:moveTo>
                        <a:pt x="40710" y="5263"/>
                      </a:moveTo>
                      <a:cubicBezTo>
                        <a:pt x="54699" y="7770"/>
                        <a:pt x="66100" y="21412"/>
                        <a:pt x="101333" y="46978"/>
                      </a:cubicBezTo>
                      <a:cubicBezTo>
                        <a:pt x="148323" y="81064"/>
                        <a:pt x="239522" y="81064"/>
                        <a:pt x="239522" y="81064"/>
                      </a:cubicBezTo>
                      <a:cubicBezTo>
                        <a:pt x="239522" y="81064"/>
                        <a:pt x="330721" y="81064"/>
                        <a:pt x="377698" y="46978"/>
                      </a:cubicBezTo>
                      <a:cubicBezTo>
                        <a:pt x="424675" y="12891"/>
                        <a:pt x="429285" y="0"/>
                        <a:pt x="454152" y="6439"/>
                      </a:cubicBezTo>
                      <a:cubicBezTo>
                        <a:pt x="479031" y="12891"/>
                        <a:pt x="455994" y="81979"/>
                        <a:pt x="414541" y="99479"/>
                      </a:cubicBezTo>
                      <a:cubicBezTo>
                        <a:pt x="373088" y="116993"/>
                        <a:pt x="330721" y="132652"/>
                        <a:pt x="339928" y="175946"/>
                      </a:cubicBezTo>
                      <a:cubicBezTo>
                        <a:pt x="347269" y="210427"/>
                        <a:pt x="359816" y="285179"/>
                        <a:pt x="336728" y="324904"/>
                      </a:cubicBezTo>
                      <a:cubicBezTo>
                        <a:pt x="313398" y="293789"/>
                        <a:pt x="284277" y="268339"/>
                        <a:pt x="249365" y="248577"/>
                      </a:cubicBezTo>
                      <a:cubicBezTo>
                        <a:pt x="215100" y="229210"/>
                        <a:pt x="176301" y="216345"/>
                        <a:pt x="133007" y="209931"/>
                      </a:cubicBezTo>
                      <a:cubicBezTo>
                        <a:pt x="134912" y="196748"/>
                        <a:pt x="137185" y="184963"/>
                        <a:pt x="139103" y="175946"/>
                      </a:cubicBezTo>
                      <a:cubicBezTo>
                        <a:pt x="148323" y="132652"/>
                        <a:pt x="105944" y="116993"/>
                        <a:pt x="64491" y="99479"/>
                      </a:cubicBezTo>
                      <a:cubicBezTo>
                        <a:pt x="23038" y="81979"/>
                        <a:pt x="0" y="12891"/>
                        <a:pt x="24879" y="6439"/>
                      </a:cubicBezTo>
                      <a:cubicBezTo>
                        <a:pt x="31096" y="4829"/>
                        <a:pt x="36047" y="4428"/>
                        <a:pt x="40710" y="5263"/>
                      </a:cubicBezTo>
                      <a:close/>
                    </a:path>
                  </a:pathLst>
                </a:custGeom>
                <a:solidFill>
                  <a:srgbClr val="2687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Shape 20"/>
                <p:cNvSpPr>
                  <a:spLocks/>
                </p:cNvSpPr>
                <p:nvPr/>
              </p:nvSpPr>
              <p:spPr bwMode="auto">
                <a:xfrm>
                  <a:off x="18008" y="1003"/>
                  <a:ext cx="972" cy="971"/>
                </a:xfrm>
                <a:custGeom>
                  <a:avLst/>
                  <a:gdLst>
                    <a:gd name="T0" fmla="*/ 48844 w 97701"/>
                    <a:gd name="T1" fmla="*/ 0 h 97713"/>
                    <a:gd name="T2" fmla="*/ 97701 w 97701"/>
                    <a:gd name="T3" fmla="*/ 48857 h 97713"/>
                    <a:gd name="T4" fmla="*/ 48844 w 97701"/>
                    <a:gd name="T5" fmla="*/ 97713 h 97713"/>
                    <a:gd name="T6" fmla="*/ 0 w 97701"/>
                    <a:gd name="T7" fmla="*/ 48857 h 97713"/>
                    <a:gd name="T8" fmla="*/ 48844 w 97701"/>
                    <a:gd name="T9" fmla="*/ 0 h 97713"/>
                    <a:gd name="T10" fmla="*/ 0 w 97701"/>
                    <a:gd name="T11" fmla="*/ 0 h 97713"/>
                    <a:gd name="T12" fmla="*/ 97701 w 97701"/>
                    <a:gd name="T13" fmla="*/ 97713 h 97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97701" h="97713">
                      <a:moveTo>
                        <a:pt x="48844" y="0"/>
                      </a:moveTo>
                      <a:cubicBezTo>
                        <a:pt x="75832" y="0"/>
                        <a:pt x="97701" y="21882"/>
                        <a:pt x="97701" y="48857"/>
                      </a:cubicBezTo>
                      <a:cubicBezTo>
                        <a:pt x="97701" y="75832"/>
                        <a:pt x="75832" y="97713"/>
                        <a:pt x="48844" y="97713"/>
                      </a:cubicBezTo>
                      <a:cubicBezTo>
                        <a:pt x="21869" y="97713"/>
                        <a:pt x="0" y="75832"/>
                        <a:pt x="0" y="48857"/>
                      </a:cubicBezTo>
                      <a:cubicBezTo>
                        <a:pt x="0" y="21882"/>
                        <a:pt x="21869" y="0"/>
                        <a:pt x="48844" y="0"/>
                      </a:cubicBez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Shape 21"/>
                <p:cNvSpPr>
                  <a:spLocks/>
                </p:cNvSpPr>
                <p:nvPr/>
              </p:nvSpPr>
              <p:spPr bwMode="auto">
                <a:xfrm>
                  <a:off x="16675" y="590"/>
                  <a:ext cx="590" cy="591"/>
                </a:xfrm>
                <a:custGeom>
                  <a:avLst/>
                  <a:gdLst>
                    <a:gd name="T0" fmla="*/ 29642 w 59296"/>
                    <a:gd name="T1" fmla="*/ 0 h 59310"/>
                    <a:gd name="T2" fmla="*/ 59296 w 59296"/>
                    <a:gd name="T3" fmla="*/ 29655 h 59310"/>
                    <a:gd name="T4" fmla="*/ 29642 w 59296"/>
                    <a:gd name="T5" fmla="*/ 59310 h 59310"/>
                    <a:gd name="T6" fmla="*/ 0 w 59296"/>
                    <a:gd name="T7" fmla="*/ 29655 h 59310"/>
                    <a:gd name="T8" fmla="*/ 29642 w 59296"/>
                    <a:gd name="T9" fmla="*/ 0 h 59310"/>
                    <a:gd name="T10" fmla="*/ 0 w 59296"/>
                    <a:gd name="T11" fmla="*/ 0 h 59310"/>
                    <a:gd name="T12" fmla="*/ 59296 w 59296"/>
                    <a:gd name="T13" fmla="*/ 59310 h 59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59296" h="59310">
                      <a:moveTo>
                        <a:pt x="29642" y="0"/>
                      </a:moveTo>
                      <a:cubicBezTo>
                        <a:pt x="46025" y="0"/>
                        <a:pt x="59296" y="13284"/>
                        <a:pt x="59296" y="29655"/>
                      </a:cubicBezTo>
                      <a:cubicBezTo>
                        <a:pt x="59296" y="46025"/>
                        <a:pt x="46025" y="59310"/>
                        <a:pt x="29642" y="59310"/>
                      </a:cubicBezTo>
                      <a:cubicBezTo>
                        <a:pt x="13272" y="59310"/>
                        <a:pt x="0" y="46025"/>
                        <a:pt x="0" y="29655"/>
                      </a:cubicBezTo>
                      <a:cubicBezTo>
                        <a:pt x="0" y="13284"/>
                        <a:pt x="13272" y="0"/>
                        <a:pt x="29642" y="0"/>
                      </a:cubicBez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Shape 22"/>
                <p:cNvSpPr>
                  <a:spLocks/>
                </p:cNvSpPr>
                <p:nvPr/>
              </p:nvSpPr>
              <p:spPr bwMode="auto">
                <a:xfrm>
                  <a:off x="19196" y="2463"/>
                  <a:ext cx="323" cy="324"/>
                </a:xfrm>
                <a:custGeom>
                  <a:avLst/>
                  <a:gdLst>
                    <a:gd name="T0" fmla="*/ 16472 w 32944"/>
                    <a:gd name="T1" fmla="*/ 0 h 32944"/>
                    <a:gd name="T2" fmla="*/ 32944 w 32944"/>
                    <a:gd name="T3" fmla="*/ 16472 h 32944"/>
                    <a:gd name="T4" fmla="*/ 16472 w 32944"/>
                    <a:gd name="T5" fmla="*/ 32944 h 32944"/>
                    <a:gd name="T6" fmla="*/ 0 w 32944"/>
                    <a:gd name="T7" fmla="*/ 16472 h 32944"/>
                    <a:gd name="T8" fmla="*/ 16472 w 32944"/>
                    <a:gd name="T9" fmla="*/ 0 h 32944"/>
                    <a:gd name="T10" fmla="*/ 0 w 32944"/>
                    <a:gd name="T11" fmla="*/ 0 h 32944"/>
                    <a:gd name="T12" fmla="*/ 32944 w 32944"/>
                    <a:gd name="T13" fmla="*/ 32944 h 329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32944" h="32944">
                      <a:moveTo>
                        <a:pt x="16472" y="0"/>
                      </a:moveTo>
                      <a:cubicBezTo>
                        <a:pt x="25565" y="0"/>
                        <a:pt x="32944" y="7379"/>
                        <a:pt x="32944" y="16472"/>
                      </a:cubicBezTo>
                      <a:cubicBezTo>
                        <a:pt x="32944" y="25565"/>
                        <a:pt x="25565" y="32944"/>
                        <a:pt x="16472" y="32944"/>
                      </a:cubicBezTo>
                      <a:cubicBezTo>
                        <a:pt x="7379" y="32944"/>
                        <a:pt x="0" y="25565"/>
                        <a:pt x="0" y="16472"/>
                      </a:cubicBezTo>
                      <a:cubicBezTo>
                        <a:pt x="0" y="7379"/>
                        <a:pt x="7379" y="0"/>
                        <a:pt x="16472" y="0"/>
                      </a:cubicBez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Shape 23"/>
                <p:cNvSpPr>
                  <a:spLocks/>
                </p:cNvSpPr>
                <p:nvPr/>
              </p:nvSpPr>
              <p:spPr bwMode="auto">
                <a:xfrm>
                  <a:off x="19742" y="781"/>
                  <a:ext cx="533" cy="533"/>
                </a:xfrm>
                <a:custGeom>
                  <a:avLst/>
                  <a:gdLst>
                    <a:gd name="T0" fmla="*/ 26797 w 53581"/>
                    <a:gd name="T1" fmla="*/ 0 h 53569"/>
                    <a:gd name="T2" fmla="*/ 53581 w 53581"/>
                    <a:gd name="T3" fmla="*/ 26784 h 53569"/>
                    <a:gd name="T4" fmla="*/ 26797 w 53581"/>
                    <a:gd name="T5" fmla="*/ 53569 h 53569"/>
                    <a:gd name="T6" fmla="*/ 0 w 53581"/>
                    <a:gd name="T7" fmla="*/ 26784 h 53569"/>
                    <a:gd name="T8" fmla="*/ 26797 w 53581"/>
                    <a:gd name="T9" fmla="*/ 0 h 53569"/>
                    <a:gd name="T10" fmla="*/ 0 w 53581"/>
                    <a:gd name="T11" fmla="*/ 0 h 53569"/>
                    <a:gd name="T12" fmla="*/ 53581 w 53581"/>
                    <a:gd name="T13" fmla="*/ 53569 h 53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53581" h="53569">
                      <a:moveTo>
                        <a:pt x="26797" y="0"/>
                      </a:moveTo>
                      <a:cubicBezTo>
                        <a:pt x="41592" y="0"/>
                        <a:pt x="53581" y="11989"/>
                        <a:pt x="53581" y="26784"/>
                      </a:cubicBezTo>
                      <a:cubicBezTo>
                        <a:pt x="53581" y="41580"/>
                        <a:pt x="41592" y="53569"/>
                        <a:pt x="26797" y="53569"/>
                      </a:cubicBezTo>
                      <a:cubicBezTo>
                        <a:pt x="12001" y="53569"/>
                        <a:pt x="0" y="41580"/>
                        <a:pt x="0" y="26784"/>
                      </a:cubicBezTo>
                      <a:cubicBezTo>
                        <a:pt x="0" y="11989"/>
                        <a:pt x="12001" y="0"/>
                        <a:pt x="26797" y="0"/>
                      </a:cubicBez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Shape 24"/>
                <p:cNvSpPr>
                  <a:spLocks/>
                </p:cNvSpPr>
                <p:nvPr/>
              </p:nvSpPr>
              <p:spPr bwMode="auto">
                <a:xfrm>
                  <a:off x="18237" y="0"/>
                  <a:ext cx="438" cy="438"/>
                </a:xfrm>
                <a:custGeom>
                  <a:avLst/>
                  <a:gdLst>
                    <a:gd name="T0" fmla="*/ 21908 w 43828"/>
                    <a:gd name="T1" fmla="*/ 0 h 43841"/>
                    <a:gd name="T2" fmla="*/ 43828 w 43828"/>
                    <a:gd name="T3" fmla="*/ 21920 h 43841"/>
                    <a:gd name="T4" fmla="*/ 21908 w 43828"/>
                    <a:gd name="T5" fmla="*/ 43841 h 43841"/>
                    <a:gd name="T6" fmla="*/ 0 w 43828"/>
                    <a:gd name="T7" fmla="*/ 21920 h 43841"/>
                    <a:gd name="T8" fmla="*/ 21908 w 43828"/>
                    <a:gd name="T9" fmla="*/ 0 h 43841"/>
                    <a:gd name="T10" fmla="*/ 0 w 43828"/>
                    <a:gd name="T11" fmla="*/ 0 h 43841"/>
                    <a:gd name="T12" fmla="*/ 43828 w 43828"/>
                    <a:gd name="T13" fmla="*/ 43841 h 438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43828" h="43841">
                      <a:moveTo>
                        <a:pt x="21908" y="0"/>
                      </a:moveTo>
                      <a:cubicBezTo>
                        <a:pt x="34011" y="0"/>
                        <a:pt x="43828" y="9817"/>
                        <a:pt x="43828" y="21920"/>
                      </a:cubicBezTo>
                      <a:cubicBezTo>
                        <a:pt x="43828" y="34024"/>
                        <a:pt x="34011" y="43841"/>
                        <a:pt x="21908" y="43841"/>
                      </a:cubicBezTo>
                      <a:cubicBezTo>
                        <a:pt x="9804" y="43841"/>
                        <a:pt x="0" y="34024"/>
                        <a:pt x="0" y="21920"/>
                      </a:cubicBezTo>
                      <a:cubicBezTo>
                        <a:pt x="0" y="9817"/>
                        <a:pt x="9804" y="0"/>
                        <a:pt x="21908" y="0"/>
                      </a:cubicBezTo>
                      <a:close/>
                    </a:path>
                  </a:pathLst>
                </a:custGeom>
                <a:solidFill>
                  <a:srgbClr val="FFEF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Shape 25"/>
                <p:cNvSpPr>
                  <a:spLocks/>
                </p:cNvSpPr>
                <p:nvPr/>
              </p:nvSpPr>
              <p:spPr bwMode="auto">
                <a:xfrm>
                  <a:off x="4470" y="12357"/>
                  <a:ext cx="552" cy="641"/>
                </a:xfrm>
                <a:custGeom>
                  <a:avLst/>
                  <a:gdLst>
                    <a:gd name="T0" fmla="*/ 29629 w 55397"/>
                    <a:gd name="T1" fmla="*/ 0 h 64263"/>
                    <a:gd name="T2" fmla="*/ 43066 w 55397"/>
                    <a:gd name="T3" fmla="*/ 3011 h 64263"/>
                    <a:gd name="T4" fmla="*/ 52095 w 55397"/>
                    <a:gd name="T5" fmla="*/ 10453 h 64263"/>
                    <a:gd name="T6" fmla="*/ 55232 w 55397"/>
                    <a:gd name="T7" fmla="*/ 18822 h 64263"/>
                    <a:gd name="T8" fmla="*/ 53708 w 55397"/>
                    <a:gd name="T9" fmla="*/ 22632 h 64263"/>
                    <a:gd name="T10" fmla="*/ 50013 w 55397"/>
                    <a:gd name="T11" fmla="*/ 24283 h 64263"/>
                    <a:gd name="T12" fmla="*/ 46393 w 55397"/>
                    <a:gd name="T13" fmla="*/ 23140 h 64263"/>
                    <a:gd name="T14" fmla="*/ 43701 w 55397"/>
                    <a:gd name="T15" fmla="*/ 19203 h 64263"/>
                    <a:gd name="T16" fmla="*/ 37910 w 55397"/>
                    <a:gd name="T17" fmla="*/ 12294 h 64263"/>
                    <a:gd name="T18" fmla="*/ 29718 w 55397"/>
                    <a:gd name="T19" fmla="*/ 10008 h 64263"/>
                    <a:gd name="T20" fmla="*/ 17361 w 55397"/>
                    <a:gd name="T21" fmla="*/ 15888 h 64263"/>
                    <a:gd name="T22" fmla="*/ 12751 w 55397"/>
                    <a:gd name="T23" fmla="*/ 32639 h 64263"/>
                    <a:gd name="T24" fmla="*/ 14796 w 55397"/>
                    <a:gd name="T25" fmla="*/ 44692 h 64263"/>
                    <a:gd name="T26" fmla="*/ 20561 w 55397"/>
                    <a:gd name="T27" fmla="*/ 51880 h 64263"/>
                    <a:gd name="T28" fmla="*/ 29286 w 55397"/>
                    <a:gd name="T29" fmla="*/ 54255 h 64263"/>
                    <a:gd name="T30" fmla="*/ 38468 w 55397"/>
                    <a:gd name="T31" fmla="*/ 51563 h 64263"/>
                    <a:gd name="T32" fmla="*/ 44120 w 55397"/>
                    <a:gd name="T33" fmla="*/ 43663 h 64263"/>
                    <a:gd name="T34" fmla="*/ 46114 w 55397"/>
                    <a:gd name="T35" fmla="*/ 39650 h 64263"/>
                    <a:gd name="T36" fmla="*/ 49924 w 55397"/>
                    <a:gd name="T37" fmla="*/ 38100 h 64263"/>
                    <a:gd name="T38" fmla="*/ 53785 w 55397"/>
                    <a:gd name="T39" fmla="*/ 39675 h 64263"/>
                    <a:gd name="T40" fmla="*/ 55397 w 55397"/>
                    <a:gd name="T41" fmla="*/ 43574 h 64263"/>
                    <a:gd name="T42" fmla="*/ 53937 w 55397"/>
                    <a:gd name="T43" fmla="*/ 50000 h 64263"/>
                    <a:gd name="T44" fmla="*/ 49340 w 55397"/>
                    <a:gd name="T45" fmla="*/ 56782 h 64263"/>
                    <a:gd name="T46" fmla="*/ 41326 w 55397"/>
                    <a:gd name="T47" fmla="*/ 62180 h 64263"/>
                    <a:gd name="T48" fmla="*/ 29972 w 55397"/>
                    <a:gd name="T49" fmla="*/ 64263 h 64263"/>
                    <a:gd name="T50" fmla="*/ 21018 w 55397"/>
                    <a:gd name="T51" fmla="*/ 63322 h 64263"/>
                    <a:gd name="T52" fmla="*/ 13703 w 55397"/>
                    <a:gd name="T53" fmla="*/ 60427 h 64263"/>
                    <a:gd name="T54" fmla="*/ 7671 w 55397"/>
                    <a:gd name="T55" fmla="*/ 55233 h 64263"/>
                    <a:gd name="T56" fmla="*/ 3480 w 55397"/>
                    <a:gd name="T57" fmla="*/ 48679 h 64263"/>
                    <a:gd name="T58" fmla="*/ 864 w 55397"/>
                    <a:gd name="T59" fmla="*/ 40946 h 64263"/>
                    <a:gd name="T60" fmla="*/ 0 w 55397"/>
                    <a:gd name="T61" fmla="*/ 32207 h 64263"/>
                    <a:gd name="T62" fmla="*/ 2184 w 55397"/>
                    <a:gd name="T63" fmla="*/ 18783 h 64263"/>
                    <a:gd name="T64" fmla="*/ 8433 w 55397"/>
                    <a:gd name="T65" fmla="*/ 8624 h 64263"/>
                    <a:gd name="T66" fmla="*/ 17971 w 55397"/>
                    <a:gd name="T67" fmla="*/ 2210 h 64263"/>
                    <a:gd name="T68" fmla="*/ 29629 w 55397"/>
                    <a:gd name="T69" fmla="*/ 0 h 64263"/>
                    <a:gd name="T70" fmla="*/ 0 w 55397"/>
                    <a:gd name="T71" fmla="*/ 0 h 64263"/>
                    <a:gd name="T72" fmla="*/ 55397 w 55397"/>
                    <a:gd name="T73" fmla="*/ 64263 h 64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T70" t="T71" r="T72" b="T73"/>
                  <a:pathLst>
                    <a:path w="55397" h="64263">
                      <a:moveTo>
                        <a:pt x="29629" y="0"/>
                      </a:moveTo>
                      <a:cubicBezTo>
                        <a:pt x="34658" y="0"/>
                        <a:pt x="39141" y="1004"/>
                        <a:pt x="43066" y="3011"/>
                      </a:cubicBezTo>
                      <a:cubicBezTo>
                        <a:pt x="46990" y="5017"/>
                        <a:pt x="50000" y="7493"/>
                        <a:pt x="52095" y="10453"/>
                      </a:cubicBezTo>
                      <a:cubicBezTo>
                        <a:pt x="54178" y="13399"/>
                        <a:pt x="55232" y="16193"/>
                        <a:pt x="55232" y="18822"/>
                      </a:cubicBezTo>
                      <a:cubicBezTo>
                        <a:pt x="55232" y="20257"/>
                        <a:pt x="54724" y="21527"/>
                        <a:pt x="53708" y="22632"/>
                      </a:cubicBezTo>
                      <a:cubicBezTo>
                        <a:pt x="52680" y="23737"/>
                        <a:pt x="51460" y="24283"/>
                        <a:pt x="50013" y="24283"/>
                      </a:cubicBezTo>
                      <a:cubicBezTo>
                        <a:pt x="48400" y="24283"/>
                        <a:pt x="47193" y="23915"/>
                        <a:pt x="46393" y="23140"/>
                      </a:cubicBezTo>
                      <a:cubicBezTo>
                        <a:pt x="45580" y="22378"/>
                        <a:pt x="44691" y="21070"/>
                        <a:pt x="43701" y="19203"/>
                      </a:cubicBezTo>
                      <a:cubicBezTo>
                        <a:pt x="42062" y="16129"/>
                        <a:pt x="40132" y="13818"/>
                        <a:pt x="37910" y="12294"/>
                      </a:cubicBezTo>
                      <a:cubicBezTo>
                        <a:pt x="35700" y="10770"/>
                        <a:pt x="32957" y="10008"/>
                        <a:pt x="29718" y="10008"/>
                      </a:cubicBezTo>
                      <a:cubicBezTo>
                        <a:pt x="24536" y="10008"/>
                        <a:pt x="20422" y="11964"/>
                        <a:pt x="17361" y="15888"/>
                      </a:cubicBezTo>
                      <a:cubicBezTo>
                        <a:pt x="14288" y="19825"/>
                        <a:pt x="12751" y="25400"/>
                        <a:pt x="12751" y="32639"/>
                      </a:cubicBezTo>
                      <a:cubicBezTo>
                        <a:pt x="12751" y="37465"/>
                        <a:pt x="13437" y="41491"/>
                        <a:pt x="14796" y="44692"/>
                      </a:cubicBezTo>
                      <a:cubicBezTo>
                        <a:pt x="16142" y="47905"/>
                        <a:pt x="18072" y="50305"/>
                        <a:pt x="20561" y="51880"/>
                      </a:cubicBezTo>
                      <a:cubicBezTo>
                        <a:pt x="23038" y="53467"/>
                        <a:pt x="25946" y="54255"/>
                        <a:pt x="29286" y="54255"/>
                      </a:cubicBezTo>
                      <a:cubicBezTo>
                        <a:pt x="32906" y="54255"/>
                        <a:pt x="35966" y="53353"/>
                        <a:pt x="38468" y="51563"/>
                      </a:cubicBezTo>
                      <a:cubicBezTo>
                        <a:pt x="40970" y="49771"/>
                        <a:pt x="42850" y="47130"/>
                        <a:pt x="44120" y="43663"/>
                      </a:cubicBezTo>
                      <a:cubicBezTo>
                        <a:pt x="44653" y="42025"/>
                        <a:pt x="45326" y="40691"/>
                        <a:pt x="46114" y="39650"/>
                      </a:cubicBezTo>
                      <a:cubicBezTo>
                        <a:pt x="46901" y="38621"/>
                        <a:pt x="48171" y="38100"/>
                        <a:pt x="49924" y="38100"/>
                      </a:cubicBezTo>
                      <a:cubicBezTo>
                        <a:pt x="51422" y="38100"/>
                        <a:pt x="52718" y="38634"/>
                        <a:pt x="53785" y="39675"/>
                      </a:cubicBezTo>
                      <a:cubicBezTo>
                        <a:pt x="54864" y="40717"/>
                        <a:pt x="55397" y="42025"/>
                        <a:pt x="55397" y="43574"/>
                      </a:cubicBezTo>
                      <a:cubicBezTo>
                        <a:pt x="55397" y="45555"/>
                        <a:pt x="54915" y="47689"/>
                        <a:pt x="53937" y="50000"/>
                      </a:cubicBezTo>
                      <a:cubicBezTo>
                        <a:pt x="52959" y="52299"/>
                        <a:pt x="51422" y="54559"/>
                        <a:pt x="49340" y="56782"/>
                      </a:cubicBezTo>
                      <a:cubicBezTo>
                        <a:pt x="47244" y="58992"/>
                        <a:pt x="44577" y="60796"/>
                        <a:pt x="41326" y="62180"/>
                      </a:cubicBezTo>
                      <a:cubicBezTo>
                        <a:pt x="38075" y="63564"/>
                        <a:pt x="34290" y="64263"/>
                        <a:pt x="29972" y="64263"/>
                      </a:cubicBezTo>
                      <a:cubicBezTo>
                        <a:pt x="26683" y="64263"/>
                        <a:pt x="23711" y="63945"/>
                        <a:pt x="21018" y="63322"/>
                      </a:cubicBezTo>
                      <a:cubicBezTo>
                        <a:pt x="18339" y="62700"/>
                        <a:pt x="15900" y="61735"/>
                        <a:pt x="13703" y="60427"/>
                      </a:cubicBezTo>
                      <a:cubicBezTo>
                        <a:pt x="11519" y="59106"/>
                        <a:pt x="9512" y="57379"/>
                        <a:pt x="7671" y="55233"/>
                      </a:cubicBezTo>
                      <a:cubicBezTo>
                        <a:pt x="6032" y="53277"/>
                        <a:pt x="4635" y="51105"/>
                        <a:pt x="3480" y="48679"/>
                      </a:cubicBezTo>
                      <a:cubicBezTo>
                        <a:pt x="2311" y="46266"/>
                        <a:pt x="1448" y="43688"/>
                        <a:pt x="864" y="40946"/>
                      </a:cubicBezTo>
                      <a:cubicBezTo>
                        <a:pt x="292" y="38202"/>
                        <a:pt x="0" y="35294"/>
                        <a:pt x="0" y="32207"/>
                      </a:cubicBezTo>
                      <a:cubicBezTo>
                        <a:pt x="0" y="27216"/>
                        <a:pt x="724" y="22733"/>
                        <a:pt x="2184" y="18783"/>
                      </a:cubicBezTo>
                      <a:cubicBezTo>
                        <a:pt x="3632" y="14822"/>
                        <a:pt x="5715" y="11443"/>
                        <a:pt x="8433" y="8624"/>
                      </a:cubicBezTo>
                      <a:cubicBezTo>
                        <a:pt x="11151" y="5817"/>
                        <a:pt x="14326" y="3670"/>
                        <a:pt x="17971" y="2210"/>
                      </a:cubicBezTo>
                      <a:cubicBezTo>
                        <a:pt x="21615" y="737"/>
                        <a:pt x="25502" y="0"/>
                        <a:pt x="29629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Shape 26"/>
                <p:cNvSpPr>
                  <a:spLocks/>
                </p:cNvSpPr>
                <p:nvPr/>
              </p:nvSpPr>
              <p:spPr bwMode="auto">
                <a:xfrm>
                  <a:off x="5213" y="12357"/>
                  <a:ext cx="298" cy="641"/>
                </a:xfrm>
                <a:custGeom>
                  <a:avLst/>
                  <a:gdLst>
                    <a:gd name="T0" fmla="*/ 30226 w 30429"/>
                    <a:gd name="T1" fmla="*/ 0 h 64254"/>
                    <a:gd name="T2" fmla="*/ 30429 w 30429"/>
                    <a:gd name="T3" fmla="*/ 48 h 64254"/>
                    <a:gd name="T4" fmla="*/ 30429 w 30429"/>
                    <a:gd name="T5" fmla="*/ 10063 h 64254"/>
                    <a:gd name="T6" fmla="*/ 30226 w 30429"/>
                    <a:gd name="T7" fmla="*/ 10008 h 64254"/>
                    <a:gd name="T8" fmla="*/ 23241 w 30429"/>
                    <a:gd name="T9" fmla="*/ 11430 h 64254"/>
                    <a:gd name="T10" fmla="*/ 17729 w 30429"/>
                    <a:gd name="T11" fmla="*/ 15558 h 64254"/>
                    <a:gd name="T12" fmla="*/ 14084 w 30429"/>
                    <a:gd name="T13" fmla="*/ 22492 h 64254"/>
                    <a:gd name="T14" fmla="*/ 12751 w 30429"/>
                    <a:gd name="T15" fmla="*/ 31966 h 64254"/>
                    <a:gd name="T16" fmla="*/ 14084 w 30429"/>
                    <a:gd name="T17" fmla="*/ 41555 h 64254"/>
                    <a:gd name="T18" fmla="*/ 17869 w 30429"/>
                    <a:gd name="T19" fmla="*/ 48641 h 64254"/>
                    <a:gd name="T20" fmla="*/ 23457 w 30429"/>
                    <a:gd name="T21" fmla="*/ 52870 h 64254"/>
                    <a:gd name="T22" fmla="*/ 30391 w 30429"/>
                    <a:gd name="T23" fmla="*/ 54267 h 64254"/>
                    <a:gd name="T24" fmla="*/ 30429 w 30429"/>
                    <a:gd name="T25" fmla="*/ 54257 h 64254"/>
                    <a:gd name="T26" fmla="*/ 30429 w 30429"/>
                    <a:gd name="T27" fmla="*/ 64254 h 64254"/>
                    <a:gd name="T28" fmla="*/ 17424 w 30429"/>
                    <a:gd name="T29" fmla="*/ 61913 h 64254"/>
                    <a:gd name="T30" fmla="*/ 7798 w 30429"/>
                    <a:gd name="T31" fmla="*/ 55283 h 64254"/>
                    <a:gd name="T32" fmla="*/ 1968 w 30429"/>
                    <a:gd name="T33" fmla="*/ 44984 h 64254"/>
                    <a:gd name="T34" fmla="*/ 0 w 30429"/>
                    <a:gd name="T35" fmla="*/ 31966 h 64254"/>
                    <a:gd name="T36" fmla="*/ 2057 w 30429"/>
                    <a:gd name="T37" fmla="*/ 18822 h 64254"/>
                    <a:gd name="T38" fmla="*/ 8014 w 30429"/>
                    <a:gd name="T39" fmla="*/ 8649 h 64254"/>
                    <a:gd name="T40" fmla="*/ 17501 w 30429"/>
                    <a:gd name="T41" fmla="*/ 2236 h 64254"/>
                    <a:gd name="T42" fmla="*/ 30226 w 30429"/>
                    <a:gd name="T43" fmla="*/ 0 h 64254"/>
                    <a:gd name="T44" fmla="*/ 0 w 30429"/>
                    <a:gd name="T45" fmla="*/ 0 h 64254"/>
                    <a:gd name="T46" fmla="*/ 30429 w 30429"/>
                    <a:gd name="T47" fmla="*/ 64254 h 64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T44" t="T45" r="T46" b="T47"/>
                  <a:pathLst>
                    <a:path w="30429" h="64254">
                      <a:moveTo>
                        <a:pt x="30226" y="0"/>
                      </a:moveTo>
                      <a:lnTo>
                        <a:pt x="30429" y="48"/>
                      </a:lnTo>
                      <a:lnTo>
                        <a:pt x="30429" y="10063"/>
                      </a:lnTo>
                      <a:lnTo>
                        <a:pt x="30226" y="10008"/>
                      </a:lnTo>
                      <a:cubicBezTo>
                        <a:pt x="27699" y="10008"/>
                        <a:pt x="25375" y="10478"/>
                        <a:pt x="23241" y="11430"/>
                      </a:cubicBezTo>
                      <a:cubicBezTo>
                        <a:pt x="21107" y="12383"/>
                        <a:pt x="19279" y="13754"/>
                        <a:pt x="17729" y="15558"/>
                      </a:cubicBezTo>
                      <a:cubicBezTo>
                        <a:pt x="16193" y="17374"/>
                        <a:pt x="14986" y="19686"/>
                        <a:pt x="14084" y="22492"/>
                      </a:cubicBezTo>
                      <a:cubicBezTo>
                        <a:pt x="13195" y="25298"/>
                        <a:pt x="12751" y="28461"/>
                        <a:pt x="12751" y="31966"/>
                      </a:cubicBezTo>
                      <a:cubicBezTo>
                        <a:pt x="12751" y="35497"/>
                        <a:pt x="13195" y="38698"/>
                        <a:pt x="14084" y="41555"/>
                      </a:cubicBezTo>
                      <a:cubicBezTo>
                        <a:pt x="14986" y="44400"/>
                        <a:pt x="16243" y="46761"/>
                        <a:pt x="17869" y="48641"/>
                      </a:cubicBezTo>
                      <a:cubicBezTo>
                        <a:pt x="19495" y="50533"/>
                        <a:pt x="21349" y="51931"/>
                        <a:pt x="23457" y="52870"/>
                      </a:cubicBezTo>
                      <a:cubicBezTo>
                        <a:pt x="25565" y="53797"/>
                        <a:pt x="27876" y="54267"/>
                        <a:pt x="30391" y="54267"/>
                      </a:cubicBezTo>
                      <a:lnTo>
                        <a:pt x="30429" y="54257"/>
                      </a:lnTo>
                      <a:lnTo>
                        <a:pt x="30429" y="64254"/>
                      </a:lnTo>
                      <a:lnTo>
                        <a:pt x="17424" y="61913"/>
                      </a:lnTo>
                      <a:cubicBezTo>
                        <a:pt x="13576" y="60351"/>
                        <a:pt x="10363" y="58128"/>
                        <a:pt x="7798" y="55283"/>
                      </a:cubicBezTo>
                      <a:cubicBezTo>
                        <a:pt x="5220" y="52426"/>
                        <a:pt x="3277" y="48997"/>
                        <a:pt x="1968" y="44984"/>
                      </a:cubicBezTo>
                      <a:cubicBezTo>
                        <a:pt x="660" y="40970"/>
                        <a:pt x="0" y="36627"/>
                        <a:pt x="0" y="31966"/>
                      </a:cubicBezTo>
                      <a:cubicBezTo>
                        <a:pt x="0" y="27191"/>
                        <a:pt x="686" y="22809"/>
                        <a:pt x="2057" y="18822"/>
                      </a:cubicBezTo>
                      <a:cubicBezTo>
                        <a:pt x="3429" y="14846"/>
                        <a:pt x="5410" y="11456"/>
                        <a:pt x="8014" y="8649"/>
                      </a:cubicBezTo>
                      <a:cubicBezTo>
                        <a:pt x="10604" y="5855"/>
                        <a:pt x="13767" y="3721"/>
                        <a:pt x="17501" y="2236"/>
                      </a:cubicBezTo>
                      <a:cubicBezTo>
                        <a:pt x="21234" y="750"/>
                        <a:pt x="25476" y="0"/>
                        <a:pt x="3022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Shape 27"/>
                <p:cNvSpPr>
                  <a:spLocks/>
                </p:cNvSpPr>
                <p:nvPr/>
              </p:nvSpPr>
              <p:spPr bwMode="auto">
                <a:xfrm>
                  <a:off x="5518" y="12357"/>
                  <a:ext cx="298" cy="641"/>
                </a:xfrm>
                <a:custGeom>
                  <a:avLst/>
                  <a:gdLst>
                    <a:gd name="T0" fmla="*/ 0 w 30429"/>
                    <a:gd name="T1" fmla="*/ 0 h 64215"/>
                    <a:gd name="T2" fmla="*/ 16383 w 30429"/>
                    <a:gd name="T3" fmla="*/ 3877 h 64215"/>
                    <a:gd name="T4" fmla="*/ 26873 w 30429"/>
                    <a:gd name="T5" fmla="*/ 15027 h 64215"/>
                    <a:gd name="T6" fmla="*/ 30429 w 30429"/>
                    <a:gd name="T7" fmla="*/ 32007 h 64215"/>
                    <a:gd name="T8" fmla="*/ 28486 w 30429"/>
                    <a:gd name="T9" fmla="*/ 45101 h 64215"/>
                    <a:gd name="T10" fmla="*/ 22631 w 30429"/>
                    <a:gd name="T11" fmla="*/ 55325 h 64215"/>
                    <a:gd name="T12" fmla="*/ 13056 w 30429"/>
                    <a:gd name="T13" fmla="*/ 61928 h 64215"/>
                    <a:gd name="T14" fmla="*/ 51 w 30429"/>
                    <a:gd name="T15" fmla="*/ 64215 h 64215"/>
                    <a:gd name="T16" fmla="*/ 0 w 30429"/>
                    <a:gd name="T17" fmla="*/ 64206 h 64215"/>
                    <a:gd name="T18" fmla="*/ 0 w 30429"/>
                    <a:gd name="T19" fmla="*/ 54209 h 64215"/>
                    <a:gd name="T20" fmla="*/ 8839 w 30429"/>
                    <a:gd name="T21" fmla="*/ 51794 h 64215"/>
                    <a:gd name="T22" fmla="*/ 15278 w 30429"/>
                    <a:gd name="T23" fmla="*/ 44339 h 64215"/>
                    <a:gd name="T24" fmla="*/ 17678 w 30429"/>
                    <a:gd name="T25" fmla="*/ 31918 h 64215"/>
                    <a:gd name="T26" fmla="*/ 15469 w 30429"/>
                    <a:gd name="T27" fmla="*/ 20094 h 64215"/>
                    <a:gd name="T28" fmla="*/ 9182 w 30429"/>
                    <a:gd name="T29" fmla="*/ 12526 h 64215"/>
                    <a:gd name="T30" fmla="*/ 0 w 30429"/>
                    <a:gd name="T31" fmla="*/ 10015 h 64215"/>
                    <a:gd name="T32" fmla="*/ 0 w 30429"/>
                    <a:gd name="T33" fmla="*/ 0 h 64215"/>
                    <a:gd name="T34" fmla="*/ 0 w 30429"/>
                    <a:gd name="T35" fmla="*/ 0 h 64215"/>
                    <a:gd name="T36" fmla="*/ 30429 w 30429"/>
                    <a:gd name="T37" fmla="*/ 64215 h 64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T34" t="T35" r="T36" b="T37"/>
                  <a:pathLst>
                    <a:path w="30429" h="64215">
                      <a:moveTo>
                        <a:pt x="0" y="0"/>
                      </a:moveTo>
                      <a:lnTo>
                        <a:pt x="16383" y="3877"/>
                      </a:lnTo>
                      <a:cubicBezTo>
                        <a:pt x="21006" y="6493"/>
                        <a:pt x="24498" y="10214"/>
                        <a:pt x="26873" y="15027"/>
                      </a:cubicBezTo>
                      <a:cubicBezTo>
                        <a:pt x="29248" y="19853"/>
                        <a:pt x="30429" y="25505"/>
                        <a:pt x="30429" y="32007"/>
                      </a:cubicBezTo>
                      <a:cubicBezTo>
                        <a:pt x="30429" y="36808"/>
                        <a:pt x="29782" y="41177"/>
                        <a:pt x="28486" y="45101"/>
                      </a:cubicBezTo>
                      <a:cubicBezTo>
                        <a:pt x="27191" y="49038"/>
                        <a:pt x="25235" y="52442"/>
                        <a:pt x="22631" y="55325"/>
                      </a:cubicBezTo>
                      <a:cubicBezTo>
                        <a:pt x="20041" y="58194"/>
                        <a:pt x="16840" y="60404"/>
                        <a:pt x="13056" y="61928"/>
                      </a:cubicBezTo>
                      <a:cubicBezTo>
                        <a:pt x="9271" y="63452"/>
                        <a:pt x="4928" y="64215"/>
                        <a:pt x="51" y="64215"/>
                      </a:cubicBezTo>
                      <a:lnTo>
                        <a:pt x="0" y="64206"/>
                      </a:lnTo>
                      <a:lnTo>
                        <a:pt x="0" y="54209"/>
                      </a:lnTo>
                      <a:lnTo>
                        <a:pt x="8839" y="51794"/>
                      </a:lnTo>
                      <a:cubicBezTo>
                        <a:pt x="11544" y="50194"/>
                        <a:pt x="13691" y="47704"/>
                        <a:pt x="15278" y="44339"/>
                      </a:cubicBezTo>
                      <a:cubicBezTo>
                        <a:pt x="16878" y="40973"/>
                        <a:pt x="17678" y="36833"/>
                        <a:pt x="17678" y="31918"/>
                      </a:cubicBezTo>
                      <a:cubicBezTo>
                        <a:pt x="17678" y="27372"/>
                        <a:pt x="16942" y="23434"/>
                        <a:pt x="15469" y="20094"/>
                      </a:cubicBezTo>
                      <a:cubicBezTo>
                        <a:pt x="14008" y="16767"/>
                        <a:pt x="11900" y="14239"/>
                        <a:pt x="9182" y="12526"/>
                      </a:cubicBezTo>
                      <a:lnTo>
                        <a:pt x="0" y="100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Shape 28"/>
                <p:cNvSpPr>
                  <a:spLocks/>
                </p:cNvSpPr>
                <p:nvPr/>
              </p:nvSpPr>
              <p:spPr bwMode="auto">
                <a:xfrm>
                  <a:off x="6032" y="12369"/>
                  <a:ext cx="248" cy="629"/>
                </a:xfrm>
                <a:custGeom>
                  <a:avLst/>
                  <a:gdLst>
                    <a:gd name="T0" fmla="*/ 7722 w 25222"/>
                    <a:gd name="T1" fmla="*/ 0 h 63195"/>
                    <a:gd name="T2" fmla="*/ 25222 w 25222"/>
                    <a:gd name="T3" fmla="*/ 0 h 63195"/>
                    <a:gd name="T4" fmla="*/ 25222 w 25222"/>
                    <a:gd name="T5" fmla="*/ 9557 h 63195"/>
                    <a:gd name="T6" fmla="*/ 24206 w 25222"/>
                    <a:gd name="T7" fmla="*/ 9449 h 63195"/>
                    <a:gd name="T8" fmla="*/ 12586 w 25222"/>
                    <a:gd name="T9" fmla="*/ 9449 h 63195"/>
                    <a:gd name="T10" fmla="*/ 12586 w 25222"/>
                    <a:gd name="T11" fmla="*/ 26530 h 63195"/>
                    <a:gd name="T12" fmla="*/ 23863 w 25222"/>
                    <a:gd name="T13" fmla="*/ 26530 h 63195"/>
                    <a:gd name="T14" fmla="*/ 25222 w 25222"/>
                    <a:gd name="T15" fmla="*/ 26390 h 63195"/>
                    <a:gd name="T16" fmla="*/ 25222 w 25222"/>
                    <a:gd name="T17" fmla="*/ 38477 h 63195"/>
                    <a:gd name="T18" fmla="*/ 22555 w 25222"/>
                    <a:gd name="T19" fmla="*/ 36449 h 63195"/>
                    <a:gd name="T20" fmla="*/ 17005 w 25222"/>
                    <a:gd name="T21" fmla="*/ 35561 h 63195"/>
                    <a:gd name="T22" fmla="*/ 12586 w 25222"/>
                    <a:gd name="T23" fmla="*/ 35561 h 63195"/>
                    <a:gd name="T24" fmla="*/ 12586 w 25222"/>
                    <a:gd name="T25" fmla="*/ 55525 h 63195"/>
                    <a:gd name="T26" fmla="*/ 10858 w 25222"/>
                    <a:gd name="T27" fmla="*/ 61329 h 63195"/>
                    <a:gd name="T28" fmla="*/ 6325 w 25222"/>
                    <a:gd name="T29" fmla="*/ 63195 h 63195"/>
                    <a:gd name="T30" fmla="*/ 1651 w 25222"/>
                    <a:gd name="T31" fmla="*/ 61252 h 63195"/>
                    <a:gd name="T32" fmla="*/ 0 w 25222"/>
                    <a:gd name="T33" fmla="*/ 55525 h 63195"/>
                    <a:gd name="T34" fmla="*/ 0 w 25222"/>
                    <a:gd name="T35" fmla="*/ 7709 h 63195"/>
                    <a:gd name="T36" fmla="*/ 1829 w 25222"/>
                    <a:gd name="T37" fmla="*/ 1829 h 63195"/>
                    <a:gd name="T38" fmla="*/ 7722 w 25222"/>
                    <a:gd name="T39" fmla="*/ 0 h 63195"/>
                    <a:gd name="T40" fmla="*/ 0 w 25222"/>
                    <a:gd name="T41" fmla="*/ 0 h 63195"/>
                    <a:gd name="T42" fmla="*/ 25222 w 25222"/>
                    <a:gd name="T43" fmla="*/ 63195 h 63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T40" t="T41" r="T42" b="T43"/>
                  <a:pathLst>
                    <a:path w="25222" h="63195">
                      <a:moveTo>
                        <a:pt x="7722" y="0"/>
                      </a:moveTo>
                      <a:lnTo>
                        <a:pt x="25222" y="0"/>
                      </a:lnTo>
                      <a:lnTo>
                        <a:pt x="25222" y="9557"/>
                      </a:lnTo>
                      <a:lnTo>
                        <a:pt x="24206" y="9449"/>
                      </a:lnTo>
                      <a:lnTo>
                        <a:pt x="12586" y="9449"/>
                      </a:lnTo>
                      <a:lnTo>
                        <a:pt x="12586" y="26530"/>
                      </a:lnTo>
                      <a:lnTo>
                        <a:pt x="23863" y="26530"/>
                      </a:lnTo>
                      <a:lnTo>
                        <a:pt x="25222" y="26390"/>
                      </a:lnTo>
                      <a:lnTo>
                        <a:pt x="25222" y="38477"/>
                      </a:lnTo>
                      <a:lnTo>
                        <a:pt x="22555" y="36449"/>
                      </a:lnTo>
                      <a:cubicBezTo>
                        <a:pt x="21082" y="35852"/>
                        <a:pt x="19228" y="35561"/>
                        <a:pt x="17005" y="35561"/>
                      </a:cubicBezTo>
                      <a:lnTo>
                        <a:pt x="12586" y="35561"/>
                      </a:lnTo>
                      <a:lnTo>
                        <a:pt x="12586" y="55525"/>
                      </a:lnTo>
                      <a:cubicBezTo>
                        <a:pt x="12586" y="58154"/>
                        <a:pt x="12014" y="60096"/>
                        <a:pt x="10858" y="61329"/>
                      </a:cubicBezTo>
                      <a:cubicBezTo>
                        <a:pt x="9690" y="62573"/>
                        <a:pt x="8179" y="63195"/>
                        <a:pt x="6325" y="63195"/>
                      </a:cubicBezTo>
                      <a:cubicBezTo>
                        <a:pt x="4305" y="63195"/>
                        <a:pt x="2756" y="62547"/>
                        <a:pt x="1651" y="61252"/>
                      </a:cubicBezTo>
                      <a:cubicBezTo>
                        <a:pt x="559" y="59957"/>
                        <a:pt x="0" y="58039"/>
                        <a:pt x="0" y="55525"/>
                      </a:cubicBezTo>
                      <a:lnTo>
                        <a:pt x="0" y="7709"/>
                      </a:lnTo>
                      <a:cubicBezTo>
                        <a:pt x="0" y="5004"/>
                        <a:pt x="610" y="3035"/>
                        <a:pt x="1829" y="1829"/>
                      </a:cubicBezTo>
                      <a:cubicBezTo>
                        <a:pt x="3035" y="610"/>
                        <a:pt x="5004" y="0"/>
                        <a:pt x="7722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Shape 29"/>
                <p:cNvSpPr>
                  <a:spLocks/>
                </p:cNvSpPr>
                <p:nvPr/>
              </p:nvSpPr>
              <p:spPr bwMode="auto">
                <a:xfrm>
                  <a:off x="6286" y="12369"/>
                  <a:ext cx="260" cy="629"/>
                </a:xfrm>
                <a:custGeom>
                  <a:avLst/>
                  <a:gdLst>
                    <a:gd name="T0" fmla="*/ 0 w 26492"/>
                    <a:gd name="T1" fmla="*/ 0 h 63195"/>
                    <a:gd name="T2" fmla="*/ 2972 w 26492"/>
                    <a:gd name="T3" fmla="*/ 0 h 63195"/>
                    <a:gd name="T4" fmla="*/ 10211 w 26492"/>
                    <a:gd name="T5" fmla="*/ 356 h 63195"/>
                    <a:gd name="T6" fmla="*/ 15646 w 26492"/>
                    <a:gd name="T7" fmla="*/ 1829 h 63195"/>
                    <a:gd name="T8" fmla="*/ 20815 w 26492"/>
                    <a:gd name="T9" fmla="*/ 5335 h 63195"/>
                    <a:gd name="T10" fmla="*/ 24219 w 26492"/>
                    <a:gd name="T11" fmla="*/ 10655 h 63195"/>
                    <a:gd name="T12" fmla="*/ 25387 w 26492"/>
                    <a:gd name="T13" fmla="*/ 17082 h 63195"/>
                    <a:gd name="T14" fmla="*/ 21463 w 26492"/>
                    <a:gd name="T15" fmla="*/ 28181 h 63195"/>
                    <a:gd name="T16" fmla="*/ 9576 w 26492"/>
                    <a:gd name="T17" fmla="*/ 34075 h 63195"/>
                    <a:gd name="T18" fmla="*/ 15977 w 26492"/>
                    <a:gd name="T19" fmla="*/ 39332 h 63195"/>
                    <a:gd name="T20" fmla="*/ 21425 w 26492"/>
                    <a:gd name="T21" fmla="*/ 46736 h 63195"/>
                    <a:gd name="T22" fmla="*/ 25159 w 26492"/>
                    <a:gd name="T23" fmla="*/ 53810 h 63195"/>
                    <a:gd name="T24" fmla="*/ 26492 w 26492"/>
                    <a:gd name="T25" fmla="*/ 58154 h 63195"/>
                    <a:gd name="T26" fmla="*/ 25705 w 26492"/>
                    <a:gd name="T27" fmla="*/ 60592 h 63195"/>
                    <a:gd name="T28" fmla="*/ 23571 w 26492"/>
                    <a:gd name="T29" fmla="*/ 62497 h 63195"/>
                    <a:gd name="T30" fmla="*/ 20434 w 26492"/>
                    <a:gd name="T31" fmla="*/ 63195 h 63195"/>
                    <a:gd name="T32" fmla="*/ 16866 w 26492"/>
                    <a:gd name="T33" fmla="*/ 62205 h 63195"/>
                    <a:gd name="T34" fmla="*/ 14389 w 26492"/>
                    <a:gd name="T35" fmla="*/ 59678 h 63195"/>
                    <a:gd name="T36" fmla="*/ 11570 w 26492"/>
                    <a:gd name="T37" fmla="*/ 55182 h 63195"/>
                    <a:gd name="T38" fmla="*/ 6528 w 26492"/>
                    <a:gd name="T39" fmla="*/ 46787 h 63195"/>
                    <a:gd name="T40" fmla="*/ 1676 w 26492"/>
                    <a:gd name="T41" fmla="*/ 39751 h 63195"/>
                    <a:gd name="T42" fmla="*/ 0 w 26492"/>
                    <a:gd name="T43" fmla="*/ 38477 h 63195"/>
                    <a:gd name="T44" fmla="*/ 0 w 26492"/>
                    <a:gd name="T45" fmla="*/ 26390 h 63195"/>
                    <a:gd name="T46" fmla="*/ 6274 w 26492"/>
                    <a:gd name="T47" fmla="*/ 25743 h 63195"/>
                    <a:gd name="T48" fmla="*/ 10998 w 26492"/>
                    <a:gd name="T49" fmla="*/ 23076 h 63195"/>
                    <a:gd name="T50" fmla="*/ 12637 w 26492"/>
                    <a:gd name="T51" fmla="*/ 17882 h 63195"/>
                    <a:gd name="T52" fmla="*/ 11316 w 26492"/>
                    <a:gd name="T53" fmla="*/ 13322 h 63195"/>
                    <a:gd name="T54" fmla="*/ 7671 w 26492"/>
                    <a:gd name="T55" fmla="*/ 10376 h 63195"/>
                    <a:gd name="T56" fmla="*/ 0 w 26492"/>
                    <a:gd name="T57" fmla="*/ 9557 h 63195"/>
                    <a:gd name="T58" fmla="*/ 0 w 26492"/>
                    <a:gd name="T59" fmla="*/ 0 h 63195"/>
                    <a:gd name="T60" fmla="*/ 0 w 26492"/>
                    <a:gd name="T61" fmla="*/ 0 h 63195"/>
                    <a:gd name="T62" fmla="*/ 26492 w 26492"/>
                    <a:gd name="T63" fmla="*/ 63195 h 63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T60" t="T61" r="T62" b="T63"/>
                  <a:pathLst>
                    <a:path w="26492" h="63195">
                      <a:moveTo>
                        <a:pt x="0" y="0"/>
                      </a:moveTo>
                      <a:lnTo>
                        <a:pt x="2972" y="0"/>
                      </a:lnTo>
                      <a:cubicBezTo>
                        <a:pt x="5791" y="0"/>
                        <a:pt x="8204" y="115"/>
                        <a:pt x="10211" y="356"/>
                      </a:cubicBezTo>
                      <a:cubicBezTo>
                        <a:pt x="12217" y="597"/>
                        <a:pt x="14034" y="1080"/>
                        <a:pt x="15646" y="1829"/>
                      </a:cubicBezTo>
                      <a:cubicBezTo>
                        <a:pt x="17590" y="2642"/>
                        <a:pt x="19317" y="3811"/>
                        <a:pt x="20815" y="5335"/>
                      </a:cubicBezTo>
                      <a:cubicBezTo>
                        <a:pt x="22314" y="6871"/>
                        <a:pt x="23444" y="8636"/>
                        <a:pt x="24219" y="10655"/>
                      </a:cubicBezTo>
                      <a:cubicBezTo>
                        <a:pt x="25006" y="12675"/>
                        <a:pt x="25387" y="14821"/>
                        <a:pt x="25387" y="17082"/>
                      </a:cubicBezTo>
                      <a:cubicBezTo>
                        <a:pt x="25387" y="21717"/>
                        <a:pt x="24079" y="25413"/>
                        <a:pt x="21463" y="28181"/>
                      </a:cubicBezTo>
                      <a:cubicBezTo>
                        <a:pt x="18860" y="30962"/>
                        <a:pt x="14897" y="32919"/>
                        <a:pt x="9576" y="34075"/>
                      </a:cubicBezTo>
                      <a:cubicBezTo>
                        <a:pt x="11811" y="35268"/>
                        <a:pt x="13945" y="37021"/>
                        <a:pt x="15977" y="39332"/>
                      </a:cubicBezTo>
                      <a:cubicBezTo>
                        <a:pt x="18021" y="41643"/>
                        <a:pt x="19825" y="44120"/>
                        <a:pt x="21425" y="46736"/>
                      </a:cubicBezTo>
                      <a:cubicBezTo>
                        <a:pt x="23025" y="49340"/>
                        <a:pt x="24270" y="51702"/>
                        <a:pt x="25159" y="53810"/>
                      </a:cubicBezTo>
                      <a:cubicBezTo>
                        <a:pt x="26048" y="55918"/>
                        <a:pt x="26492" y="57366"/>
                        <a:pt x="26492" y="58154"/>
                      </a:cubicBezTo>
                      <a:cubicBezTo>
                        <a:pt x="26492" y="58966"/>
                        <a:pt x="26226" y="59792"/>
                        <a:pt x="25705" y="60592"/>
                      </a:cubicBezTo>
                      <a:cubicBezTo>
                        <a:pt x="25184" y="61392"/>
                        <a:pt x="24473" y="62040"/>
                        <a:pt x="23571" y="62497"/>
                      </a:cubicBezTo>
                      <a:cubicBezTo>
                        <a:pt x="22657" y="62967"/>
                        <a:pt x="21615" y="63195"/>
                        <a:pt x="20434" y="63195"/>
                      </a:cubicBezTo>
                      <a:cubicBezTo>
                        <a:pt x="19012" y="63195"/>
                        <a:pt x="17831" y="62865"/>
                        <a:pt x="16866" y="62205"/>
                      </a:cubicBezTo>
                      <a:cubicBezTo>
                        <a:pt x="15913" y="61544"/>
                        <a:pt x="15088" y="60693"/>
                        <a:pt x="14389" y="59678"/>
                      </a:cubicBezTo>
                      <a:cubicBezTo>
                        <a:pt x="13703" y="58662"/>
                        <a:pt x="12764" y="57163"/>
                        <a:pt x="11570" y="55182"/>
                      </a:cubicBezTo>
                      <a:lnTo>
                        <a:pt x="6528" y="46787"/>
                      </a:lnTo>
                      <a:cubicBezTo>
                        <a:pt x="4725" y="43714"/>
                        <a:pt x="3099" y="41364"/>
                        <a:pt x="1676" y="39751"/>
                      </a:cubicBezTo>
                      <a:lnTo>
                        <a:pt x="0" y="38477"/>
                      </a:lnTo>
                      <a:lnTo>
                        <a:pt x="0" y="26390"/>
                      </a:lnTo>
                      <a:lnTo>
                        <a:pt x="6274" y="25743"/>
                      </a:lnTo>
                      <a:cubicBezTo>
                        <a:pt x="8331" y="25222"/>
                        <a:pt x="9906" y="24333"/>
                        <a:pt x="10998" y="23076"/>
                      </a:cubicBezTo>
                      <a:cubicBezTo>
                        <a:pt x="12090" y="21819"/>
                        <a:pt x="12637" y="20092"/>
                        <a:pt x="12637" y="17882"/>
                      </a:cubicBezTo>
                      <a:cubicBezTo>
                        <a:pt x="12637" y="16155"/>
                        <a:pt x="12192" y="14643"/>
                        <a:pt x="11316" y="13322"/>
                      </a:cubicBezTo>
                      <a:cubicBezTo>
                        <a:pt x="10439" y="12015"/>
                        <a:pt x="9220" y="11037"/>
                        <a:pt x="7671" y="10376"/>
                      </a:cubicBezTo>
                      <a:lnTo>
                        <a:pt x="0" y="95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Shape 30"/>
                <p:cNvSpPr>
                  <a:spLocks/>
                </p:cNvSpPr>
                <p:nvPr/>
              </p:nvSpPr>
              <p:spPr bwMode="auto">
                <a:xfrm>
                  <a:off x="6762" y="12369"/>
                  <a:ext cx="235" cy="629"/>
                </a:xfrm>
                <a:custGeom>
                  <a:avLst/>
                  <a:gdLst>
                    <a:gd name="T0" fmla="*/ 7976 w 23616"/>
                    <a:gd name="T1" fmla="*/ 0 h 63195"/>
                    <a:gd name="T2" fmla="*/ 23616 w 23616"/>
                    <a:gd name="T3" fmla="*/ 0 h 63195"/>
                    <a:gd name="T4" fmla="*/ 23616 w 23616"/>
                    <a:gd name="T5" fmla="*/ 10078 h 63195"/>
                    <a:gd name="T6" fmla="*/ 21069 w 23616"/>
                    <a:gd name="T7" fmla="*/ 9449 h 63195"/>
                    <a:gd name="T8" fmla="*/ 12598 w 23616"/>
                    <a:gd name="T9" fmla="*/ 9449 h 63195"/>
                    <a:gd name="T10" fmla="*/ 12598 w 23616"/>
                    <a:gd name="T11" fmla="*/ 28435 h 63195"/>
                    <a:gd name="T12" fmla="*/ 21069 w 23616"/>
                    <a:gd name="T13" fmla="*/ 28435 h 63195"/>
                    <a:gd name="T14" fmla="*/ 23616 w 23616"/>
                    <a:gd name="T15" fmla="*/ 28118 h 63195"/>
                    <a:gd name="T16" fmla="*/ 23616 w 23616"/>
                    <a:gd name="T17" fmla="*/ 37935 h 63195"/>
                    <a:gd name="T18" fmla="*/ 12598 w 23616"/>
                    <a:gd name="T19" fmla="*/ 37935 h 63195"/>
                    <a:gd name="T20" fmla="*/ 12598 w 23616"/>
                    <a:gd name="T21" fmla="*/ 55525 h 63195"/>
                    <a:gd name="T22" fmla="*/ 10808 w 23616"/>
                    <a:gd name="T23" fmla="*/ 61252 h 63195"/>
                    <a:gd name="T24" fmla="*/ 6325 w 23616"/>
                    <a:gd name="T25" fmla="*/ 63195 h 63195"/>
                    <a:gd name="T26" fmla="*/ 1740 w 23616"/>
                    <a:gd name="T27" fmla="*/ 61265 h 63195"/>
                    <a:gd name="T28" fmla="*/ 0 w 23616"/>
                    <a:gd name="T29" fmla="*/ 55614 h 63195"/>
                    <a:gd name="T30" fmla="*/ 0 w 23616"/>
                    <a:gd name="T31" fmla="*/ 7709 h 63195"/>
                    <a:gd name="T32" fmla="*/ 1905 w 23616"/>
                    <a:gd name="T33" fmla="*/ 1778 h 63195"/>
                    <a:gd name="T34" fmla="*/ 7976 w 23616"/>
                    <a:gd name="T35" fmla="*/ 0 h 63195"/>
                    <a:gd name="T36" fmla="*/ 0 w 23616"/>
                    <a:gd name="T37" fmla="*/ 0 h 63195"/>
                    <a:gd name="T38" fmla="*/ 23616 w 23616"/>
                    <a:gd name="T39" fmla="*/ 63195 h 63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23616" h="63195">
                      <a:moveTo>
                        <a:pt x="7976" y="0"/>
                      </a:moveTo>
                      <a:lnTo>
                        <a:pt x="23616" y="0"/>
                      </a:lnTo>
                      <a:lnTo>
                        <a:pt x="23616" y="10078"/>
                      </a:lnTo>
                      <a:lnTo>
                        <a:pt x="21069" y="9449"/>
                      </a:lnTo>
                      <a:lnTo>
                        <a:pt x="12598" y="9449"/>
                      </a:lnTo>
                      <a:lnTo>
                        <a:pt x="12598" y="28435"/>
                      </a:lnTo>
                      <a:lnTo>
                        <a:pt x="21069" y="28435"/>
                      </a:lnTo>
                      <a:lnTo>
                        <a:pt x="23616" y="28118"/>
                      </a:lnTo>
                      <a:lnTo>
                        <a:pt x="23616" y="37935"/>
                      </a:lnTo>
                      <a:lnTo>
                        <a:pt x="12598" y="37935"/>
                      </a:lnTo>
                      <a:lnTo>
                        <a:pt x="12598" y="55525"/>
                      </a:lnTo>
                      <a:cubicBezTo>
                        <a:pt x="12598" y="58039"/>
                        <a:pt x="12001" y="59957"/>
                        <a:pt x="10808" y="61252"/>
                      </a:cubicBezTo>
                      <a:cubicBezTo>
                        <a:pt x="9627" y="62547"/>
                        <a:pt x="8128" y="63195"/>
                        <a:pt x="6325" y="63195"/>
                      </a:cubicBezTo>
                      <a:cubicBezTo>
                        <a:pt x="4420" y="63195"/>
                        <a:pt x="2896" y="62547"/>
                        <a:pt x="1740" y="61265"/>
                      </a:cubicBezTo>
                      <a:cubicBezTo>
                        <a:pt x="584" y="59982"/>
                        <a:pt x="0" y="58103"/>
                        <a:pt x="0" y="55614"/>
                      </a:cubicBezTo>
                      <a:lnTo>
                        <a:pt x="0" y="7709"/>
                      </a:lnTo>
                      <a:cubicBezTo>
                        <a:pt x="0" y="4941"/>
                        <a:pt x="635" y="2972"/>
                        <a:pt x="1905" y="1778"/>
                      </a:cubicBezTo>
                      <a:cubicBezTo>
                        <a:pt x="3188" y="584"/>
                        <a:pt x="5207" y="0"/>
                        <a:pt x="797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Shape 31"/>
                <p:cNvSpPr>
                  <a:spLocks/>
                </p:cNvSpPr>
                <p:nvPr/>
              </p:nvSpPr>
              <p:spPr bwMode="auto">
                <a:xfrm>
                  <a:off x="6997" y="12369"/>
                  <a:ext cx="235" cy="375"/>
                </a:xfrm>
                <a:custGeom>
                  <a:avLst/>
                  <a:gdLst>
                    <a:gd name="T0" fmla="*/ 0 w 23781"/>
                    <a:gd name="T1" fmla="*/ 0 h 37935"/>
                    <a:gd name="T2" fmla="*/ 502 w 23781"/>
                    <a:gd name="T3" fmla="*/ 0 h 37935"/>
                    <a:gd name="T4" fmla="*/ 11525 w 23781"/>
                    <a:gd name="T5" fmla="*/ 1105 h 37935"/>
                    <a:gd name="T6" fmla="*/ 18117 w 23781"/>
                    <a:gd name="T7" fmla="*/ 4623 h 37935"/>
                    <a:gd name="T8" fmla="*/ 22333 w 23781"/>
                    <a:gd name="T9" fmla="*/ 10643 h 37935"/>
                    <a:gd name="T10" fmla="*/ 23781 w 23781"/>
                    <a:gd name="T11" fmla="*/ 18644 h 37935"/>
                    <a:gd name="T12" fmla="*/ 17926 w 23781"/>
                    <a:gd name="T13" fmla="*/ 33033 h 37935"/>
                    <a:gd name="T14" fmla="*/ 502 w 23781"/>
                    <a:gd name="T15" fmla="*/ 37935 h 37935"/>
                    <a:gd name="T16" fmla="*/ 0 w 23781"/>
                    <a:gd name="T17" fmla="*/ 37935 h 37935"/>
                    <a:gd name="T18" fmla="*/ 0 w 23781"/>
                    <a:gd name="T19" fmla="*/ 28118 h 37935"/>
                    <a:gd name="T20" fmla="*/ 4896 w 23781"/>
                    <a:gd name="T21" fmla="*/ 27508 h 37935"/>
                    <a:gd name="T22" fmla="*/ 9442 w 23781"/>
                    <a:gd name="T23" fmla="*/ 24461 h 37935"/>
                    <a:gd name="T24" fmla="*/ 11017 w 23781"/>
                    <a:gd name="T25" fmla="*/ 18898 h 37935"/>
                    <a:gd name="T26" fmla="*/ 8604 w 23781"/>
                    <a:gd name="T27" fmla="*/ 12205 h 37935"/>
                    <a:gd name="T28" fmla="*/ 0 w 23781"/>
                    <a:gd name="T29" fmla="*/ 10078 h 37935"/>
                    <a:gd name="T30" fmla="*/ 0 w 23781"/>
                    <a:gd name="T31" fmla="*/ 0 h 37935"/>
                    <a:gd name="T32" fmla="*/ 0 w 23781"/>
                    <a:gd name="T33" fmla="*/ 0 h 37935"/>
                    <a:gd name="T34" fmla="*/ 23781 w 23781"/>
                    <a:gd name="T35" fmla="*/ 37935 h 37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T32" t="T33" r="T34" b="T35"/>
                  <a:pathLst>
                    <a:path w="23781" h="37935">
                      <a:moveTo>
                        <a:pt x="0" y="0"/>
                      </a:moveTo>
                      <a:lnTo>
                        <a:pt x="502" y="0"/>
                      </a:lnTo>
                      <a:cubicBezTo>
                        <a:pt x="5277" y="0"/>
                        <a:pt x="8960" y="368"/>
                        <a:pt x="11525" y="1105"/>
                      </a:cubicBezTo>
                      <a:cubicBezTo>
                        <a:pt x="14065" y="1804"/>
                        <a:pt x="16262" y="2985"/>
                        <a:pt x="18117" y="4623"/>
                      </a:cubicBezTo>
                      <a:cubicBezTo>
                        <a:pt x="19971" y="6262"/>
                        <a:pt x="21368" y="8268"/>
                        <a:pt x="22333" y="10643"/>
                      </a:cubicBezTo>
                      <a:cubicBezTo>
                        <a:pt x="23298" y="13005"/>
                        <a:pt x="23781" y="15685"/>
                        <a:pt x="23781" y="18644"/>
                      </a:cubicBezTo>
                      <a:cubicBezTo>
                        <a:pt x="23781" y="24981"/>
                        <a:pt x="21825" y="29769"/>
                        <a:pt x="17926" y="33033"/>
                      </a:cubicBezTo>
                      <a:cubicBezTo>
                        <a:pt x="14027" y="36309"/>
                        <a:pt x="8223" y="37935"/>
                        <a:pt x="502" y="37935"/>
                      </a:cubicBezTo>
                      <a:lnTo>
                        <a:pt x="0" y="37935"/>
                      </a:lnTo>
                      <a:lnTo>
                        <a:pt x="0" y="28118"/>
                      </a:lnTo>
                      <a:lnTo>
                        <a:pt x="4896" y="27508"/>
                      </a:lnTo>
                      <a:cubicBezTo>
                        <a:pt x="6890" y="26886"/>
                        <a:pt x="8401" y="25871"/>
                        <a:pt x="9442" y="24461"/>
                      </a:cubicBezTo>
                      <a:cubicBezTo>
                        <a:pt x="10497" y="23038"/>
                        <a:pt x="11017" y="21196"/>
                        <a:pt x="11017" y="18898"/>
                      </a:cubicBezTo>
                      <a:cubicBezTo>
                        <a:pt x="11017" y="16155"/>
                        <a:pt x="10217" y="13932"/>
                        <a:pt x="8604" y="12205"/>
                      </a:cubicBezTo>
                      <a:lnTo>
                        <a:pt x="0" y="100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Shape 32"/>
                <p:cNvSpPr>
                  <a:spLocks/>
                </p:cNvSpPr>
                <p:nvPr/>
              </p:nvSpPr>
              <p:spPr bwMode="auto">
                <a:xfrm>
                  <a:off x="7416" y="12357"/>
                  <a:ext cx="299" cy="641"/>
                </a:xfrm>
                <a:custGeom>
                  <a:avLst/>
                  <a:gdLst>
                    <a:gd name="T0" fmla="*/ 30226 w 30429"/>
                    <a:gd name="T1" fmla="*/ 0 h 64254"/>
                    <a:gd name="T2" fmla="*/ 30429 w 30429"/>
                    <a:gd name="T3" fmla="*/ 48 h 64254"/>
                    <a:gd name="T4" fmla="*/ 30429 w 30429"/>
                    <a:gd name="T5" fmla="*/ 10063 h 64254"/>
                    <a:gd name="T6" fmla="*/ 30226 w 30429"/>
                    <a:gd name="T7" fmla="*/ 10008 h 64254"/>
                    <a:gd name="T8" fmla="*/ 23241 w 30429"/>
                    <a:gd name="T9" fmla="*/ 11430 h 64254"/>
                    <a:gd name="T10" fmla="*/ 17729 w 30429"/>
                    <a:gd name="T11" fmla="*/ 15558 h 64254"/>
                    <a:gd name="T12" fmla="*/ 14084 w 30429"/>
                    <a:gd name="T13" fmla="*/ 22492 h 64254"/>
                    <a:gd name="T14" fmla="*/ 12751 w 30429"/>
                    <a:gd name="T15" fmla="*/ 31966 h 64254"/>
                    <a:gd name="T16" fmla="*/ 14084 w 30429"/>
                    <a:gd name="T17" fmla="*/ 41555 h 64254"/>
                    <a:gd name="T18" fmla="*/ 17869 w 30429"/>
                    <a:gd name="T19" fmla="*/ 48641 h 64254"/>
                    <a:gd name="T20" fmla="*/ 23457 w 30429"/>
                    <a:gd name="T21" fmla="*/ 52870 h 64254"/>
                    <a:gd name="T22" fmla="*/ 30391 w 30429"/>
                    <a:gd name="T23" fmla="*/ 54267 h 64254"/>
                    <a:gd name="T24" fmla="*/ 30429 w 30429"/>
                    <a:gd name="T25" fmla="*/ 54257 h 64254"/>
                    <a:gd name="T26" fmla="*/ 30429 w 30429"/>
                    <a:gd name="T27" fmla="*/ 64254 h 64254"/>
                    <a:gd name="T28" fmla="*/ 17424 w 30429"/>
                    <a:gd name="T29" fmla="*/ 61913 h 64254"/>
                    <a:gd name="T30" fmla="*/ 7798 w 30429"/>
                    <a:gd name="T31" fmla="*/ 55283 h 64254"/>
                    <a:gd name="T32" fmla="*/ 1968 w 30429"/>
                    <a:gd name="T33" fmla="*/ 44984 h 64254"/>
                    <a:gd name="T34" fmla="*/ 0 w 30429"/>
                    <a:gd name="T35" fmla="*/ 31966 h 64254"/>
                    <a:gd name="T36" fmla="*/ 2057 w 30429"/>
                    <a:gd name="T37" fmla="*/ 18822 h 64254"/>
                    <a:gd name="T38" fmla="*/ 8014 w 30429"/>
                    <a:gd name="T39" fmla="*/ 8649 h 64254"/>
                    <a:gd name="T40" fmla="*/ 17501 w 30429"/>
                    <a:gd name="T41" fmla="*/ 2236 h 64254"/>
                    <a:gd name="T42" fmla="*/ 30226 w 30429"/>
                    <a:gd name="T43" fmla="*/ 0 h 64254"/>
                    <a:gd name="T44" fmla="*/ 0 w 30429"/>
                    <a:gd name="T45" fmla="*/ 0 h 64254"/>
                    <a:gd name="T46" fmla="*/ 30429 w 30429"/>
                    <a:gd name="T47" fmla="*/ 64254 h 64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T44" t="T45" r="T46" b="T47"/>
                  <a:pathLst>
                    <a:path w="30429" h="64254">
                      <a:moveTo>
                        <a:pt x="30226" y="0"/>
                      </a:moveTo>
                      <a:lnTo>
                        <a:pt x="30429" y="48"/>
                      </a:lnTo>
                      <a:lnTo>
                        <a:pt x="30429" y="10063"/>
                      </a:lnTo>
                      <a:lnTo>
                        <a:pt x="30226" y="10008"/>
                      </a:lnTo>
                      <a:cubicBezTo>
                        <a:pt x="27699" y="10008"/>
                        <a:pt x="25375" y="10478"/>
                        <a:pt x="23241" y="11430"/>
                      </a:cubicBezTo>
                      <a:cubicBezTo>
                        <a:pt x="21107" y="12383"/>
                        <a:pt x="19279" y="13754"/>
                        <a:pt x="17729" y="15558"/>
                      </a:cubicBezTo>
                      <a:cubicBezTo>
                        <a:pt x="16193" y="17374"/>
                        <a:pt x="14986" y="19686"/>
                        <a:pt x="14084" y="22492"/>
                      </a:cubicBezTo>
                      <a:cubicBezTo>
                        <a:pt x="13195" y="25298"/>
                        <a:pt x="12751" y="28461"/>
                        <a:pt x="12751" y="31966"/>
                      </a:cubicBezTo>
                      <a:cubicBezTo>
                        <a:pt x="12751" y="35497"/>
                        <a:pt x="13195" y="38698"/>
                        <a:pt x="14084" y="41555"/>
                      </a:cubicBezTo>
                      <a:cubicBezTo>
                        <a:pt x="14986" y="44400"/>
                        <a:pt x="16243" y="46761"/>
                        <a:pt x="17869" y="48641"/>
                      </a:cubicBezTo>
                      <a:cubicBezTo>
                        <a:pt x="19495" y="50533"/>
                        <a:pt x="21349" y="51931"/>
                        <a:pt x="23457" y="52870"/>
                      </a:cubicBezTo>
                      <a:cubicBezTo>
                        <a:pt x="25565" y="53797"/>
                        <a:pt x="27876" y="54267"/>
                        <a:pt x="30391" y="54267"/>
                      </a:cubicBezTo>
                      <a:lnTo>
                        <a:pt x="30429" y="54257"/>
                      </a:lnTo>
                      <a:lnTo>
                        <a:pt x="30429" y="64254"/>
                      </a:lnTo>
                      <a:lnTo>
                        <a:pt x="17424" y="61913"/>
                      </a:lnTo>
                      <a:cubicBezTo>
                        <a:pt x="13576" y="60351"/>
                        <a:pt x="10363" y="58128"/>
                        <a:pt x="7798" y="55283"/>
                      </a:cubicBezTo>
                      <a:cubicBezTo>
                        <a:pt x="5220" y="52426"/>
                        <a:pt x="3277" y="48997"/>
                        <a:pt x="1968" y="44984"/>
                      </a:cubicBezTo>
                      <a:cubicBezTo>
                        <a:pt x="660" y="40970"/>
                        <a:pt x="0" y="36627"/>
                        <a:pt x="0" y="31966"/>
                      </a:cubicBezTo>
                      <a:cubicBezTo>
                        <a:pt x="0" y="27191"/>
                        <a:pt x="686" y="22809"/>
                        <a:pt x="2057" y="18822"/>
                      </a:cubicBezTo>
                      <a:cubicBezTo>
                        <a:pt x="3429" y="14846"/>
                        <a:pt x="5410" y="11456"/>
                        <a:pt x="8014" y="8649"/>
                      </a:cubicBezTo>
                      <a:cubicBezTo>
                        <a:pt x="10604" y="5855"/>
                        <a:pt x="13767" y="3721"/>
                        <a:pt x="17501" y="2236"/>
                      </a:cubicBezTo>
                      <a:cubicBezTo>
                        <a:pt x="21234" y="750"/>
                        <a:pt x="25476" y="0"/>
                        <a:pt x="3022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Shape 33"/>
                <p:cNvSpPr>
                  <a:spLocks/>
                </p:cNvSpPr>
                <p:nvPr/>
              </p:nvSpPr>
              <p:spPr bwMode="auto">
                <a:xfrm>
                  <a:off x="7721" y="12357"/>
                  <a:ext cx="299" cy="641"/>
                </a:xfrm>
                <a:custGeom>
                  <a:avLst/>
                  <a:gdLst>
                    <a:gd name="T0" fmla="*/ 0 w 30429"/>
                    <a:gd name="T1" fmla="*/ 0 h 64215"/>
                    <a:gd name="T2" fmla="*/ 16383 w 30429"/>
                    <a:gd name="T3" fmla="*/ 3877 h 64215"/>
                    <a:gd name="T4" fmla="*/ 26873 w 30429"/>
                    <a:gd name="T5" fmla="*/ 15027 h 64215"/>
                    <a:gd name="T6" fmla="*/ 30429 w 30429"/>
                    <a:gd name="T7" fmla="*/ 32007 h 64215"/>
                    <a:gd name="T8" fmla="*/ 28486 w 30429"/>
                    <a:gd name="T9" fmla="*/ 45101 h 64215"/>
                    <a:gd name="T10" fmla="*/ 22631 w 30429"/>
                    <a:gd name="T11" fmla="*/ 55325 h 64215"/>
                    <a:gd name="T12" fmla="*/ 13056 w 30429"/>
                    <a:gd name="T13" fmla="*/ 61928 h 64215"/>
                    <a:gd name="T14" fmla="*/ 51 w 30429"/>
                    <a:gd name="T15" fmla="*/ 64215 h 64215"/>
                    <a:gd name="T16" fmla="*/ 0 w 30429"/>
                    <a:gd name="T17" fmla="*/ 64206 h 64215"/>
                    <a:gd name="T18" fmla="*/ 0 w 30429"/>
                    <a:gd name="T19" fmla="*/ 54209 h 64215"/>
                    <a:gd name="T20" fmla="*/ 8839 w 30429"/>
                    <a:gd name="T21" fmla="*/ 51794 h 64215"/>
                    <a:gd name="T22" fmla="*/ 15278 w 30429"/>
                    <a:gd name="T23" fmla="*/ 44339 h 64215"/>
                    <a:gd name="T24" fmla="*/ 17678 w 30429"/>
                    <a:gd name="T25" fmla="*/ 31918 h 64215"/>
                    <a:gd name="T26" fmla="*/ 15469 w 30429"/>
                    <a:gd name="T27" fmla="*/ 20094 h 64215"/>
                    <a:gd name="T28" fmla="*/ 9182 w 30429"/>
                    <a:gd name="T29" fmla="*/ 12526 h 64215"/>
                    <a:gd name="T30" fmla="*/ 0 w 30429"/>
                    <a:gd name="T31" fmla="*/ 10015 h 64215"/>
                    <a:gd name="T32" fmla="*/ 0 w 30429"/>
                    <a:gd name="T33" fmla="*/ 0 h 64215"/>
                    <a:gd name="T34" fmla="*/ 0 w 30429"/>
                    <a:gd name="T35" fmla="*/ 0 h 64215"/>
                    <a:gd name="T36" fmla="*/ 30429 w 30429"/>
                    <a:gd name="T37" fmla="*/ 64215 h 64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T34" t="T35" r="T36" b="T37"/>
                  <a:pathLst>
                    <a:path w="30429" h="64215">
                      <a:moveTo>
                        <a:pt x="0" y="0"/>
                      </a:moveTo>
                      <a:lnTo>
                        <a:pt x="16383" y="3877"/>
                      </a:lnTo>
                      <a:cubicBezTo>
                        <a:pt x="21006" y="6493"/>
                        <a:pt x="24498" y="10214"/>
                        <a:pt x="26873" y="15027"/>
                      </a:cubicBezTo>
                      <a:cubicBezTo>
                        <a:pt x="29248" y="19853"/>
                        <a:pt x="30429" y="25505"/>
                        <a:pt x="30429" y="32007"/>
                      </a:cubicBezTo>
                      <a:cubicBezTo>
                        <a:pt x="30429" y="36808"/>
                        <a:pt x="29782" y="41177"/>
                        <a:pt x="28486" y="45101"/>
                      </a:cubicBezTo>
                      <a:cubicBezTo>
                        <a:pt x="27191" y="49038"/>
                        <a:pt x="25235" y="52442"/>
                        <a:pt x="22631" y="55325"/>
                      </a:cubicBezTo>
                      <a:cubicBezTo>
                        <a:pt x="20041" y="58194"/>
                        <a:pt x="16840" y="60404"/>
                        <a:pt x="13056" y="61928"/>
                      </a:cubicBezTo>
                      <a:cubicBezTo>
                        <a:pt x="9271" y="63452"/>
                        <a:pt x="4928" y="64215"/>
                        <a:pt x="51" y="64215"/>
                      </a:cubicBezTo>
                      <a:lnTo>
                        <a:pt x="0" y="64206"/>
                      </a:lnTo>
                      <a:lnTo>
                        <a:pt x="0" y="54209"/>
                      </a:lnTo>
                      <a:lnTo>
                        <a:pt x="8839" y="51794"/>
                      </a:lnTo>
                      <a:cubicBezTo>
                        <a:pt x="11544" y="50194"/>
                        <a:pt x="13691" y="47704"/>
                        <a:pt x="15278" y="44339"/>
                      </a:cubicBezTo>
                      <a:cubicBezTo>
                        <a:pt x="16878" y="40973"/>
                        <a:pt x="17678" y="36833"/>
                        <a:pt x="17678" y="31918"/>
                      </a:cubicBezTo>
                      <a:cubicBezTo>
                        <a:pt x="17678" y="27372"/>
                        <a:pt x="16942" y="23434"/>
                        <a:pt x="15469" y="20094"/>
                      </a:cubicBezTo>
                      <a:cubicBezTo>
                        <a:pt x="14008" y="16767"/>
                        <a:pt x="11900" y="14239"/>
                        <a:pt x="9182" y="12526"/>
                      </a:cubicBezTo>
                      <a:lnTo>
                        <a:pt x="0" y="100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Shape 34"/>
                <p:cNvSpPr>
                  <a:spLocks/>
                </p:cNvSpPr>
                <p:nvPr/>
              </p:nvSpPr>
              <p:spPr bwMode="auto">
                <a:xfrm>
                  <a:off x="8235" y="12369"/>
                  <a:ext cx="248" cy="629"/>
                </a:xfrm>
                <a:custGeom>
                  <a:avLst/>
                  <a:gdLst>
                    <a:gd name="T0" fmla="*/ 7722 w 25222"/>
                    <a:gd name="T1" fmla="*/ 0 h 63195"/>
                    <a:gd name="T2" fmla="*/ 25222 w 25222"/>
                    <a:gd name="T3" fmla="*/ 0 h 63195"/>
                    <a:gd name="T4" fmla="*/ 25222 w 25222"/>
                    <a:gd name="T5" fmla="*/ 9557 h 63195"/>
                    <a:gd name="T6" fmla="*/ 24206 w 25222"/>
                    <a:gd name="T7" fmla="*/ 9449 h 63195"/>
                    <a:gd name="T8" fmla="*/ 12586 w 25222"/>
                    <a:gd name="T9" fmla="*/ 9449 h 63195"/>
                    <a:gd name="T10" fmla="*/ 12586 w 25222"/>
                    <a:gd name="T11" fmla="*/ 26530 h 63195"/>
                    <a:gd name="T12" fmla="*/ 23863 w 25222"/>
                    <a:gd name="T13" fmla="*/ 26530 h 63195"/>
                    <a:gd name="T14" fmla="*/ 25222 w 25222"/>
                    <a:gd name="T15" fmla="*/ 26390 h 63195"/>
                    <a:gd name="T16" fmla="*/ 25222 w 25222"/>
                    <a:gd name="T17" fmla="*/ 38477 h 63195"/>
                    <a:gd name="T18" fmla="*/ 22555 w 25222"/>
                    <a:gd name="T19" fmla="*/ 36449 h 63195"/>
                    <a:gd name="T20" fmla="*/ 17005 w 25222"/>
                    <a:gd name="T21" fmla="*/ 35561 h 63195"/>
                    <a:gd name="T22" fmla="*/ 12586 w 25222"/>
                    <a:gd name="T23" fmla="*/ 35561 h 63195"/>
                    <a:gd name="T24" fmla="*/ 12586 w 25222"/>
                    <a:gd name="T25" fmla="*/ 55525 h 63195"/>
                    <a:gd name="T26" fmla="*/ 10858 w 25222"/>
                    <a:gd name="T27" fmla="*/ 61329 h 63195"/>
                    <a:gd name="T28" fmla="*/ 6325 w 25222"/>
                    <a:gd name="T29" fmla="*/ 63195 h 63195"/>
                    <a:gd name="T30" fmla="*/ 1651 w 25222"/>
                    <a:gd name="T31" fmla="*/ 61252 h 63195"/>
                    <a:gd name="T32" fmla="*/ 0 w 25222"/>
                    <a:gd name="T33" fmla="*/ 55525 h 63195"/>
                    <a:gd name="T34" fmla="*/ 0 w 25222"/>
                    <a:gd name="T35" fmla="*/ 7709 h 63195"/>
                    <a:gd name="T36" fmla="*/ 1829 w 25222"/>
                    <a:gd name="T37" fmla="*/ 1829 h 63195"/>
                    <a:gd name="T38" fmla="*/ 7722 w 25222"/>
                    <a:gd name="T39" fmla="*/ 0 h 63195"/>
                    <a:gd name="T40" fmla="*/ 0 w 25222"/>
                    <a:gd name="T41" fmla="*/ 0 h 63195"/>
                    <a:gd name="T42" fmla="*/ 25222 w 25222"/>
                    <a:gd name="T43" fmla="*/ 63195 h 63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T40" t="T41" r="T42" b="T43"/>
                  <a:pathLst>
                    <a:path w="25222" h="63195">
                      <a:moveTo>
                        <a:pt x="7722" y="0"/>
                      </a:moveTo>
                      <a:lnTo>
                        <a:pt x="25222" y="0"/>
                      </a:lnTo>
                      <a:lnTo>
                        <a:pt x="25222" y="9557"/>
                      </a:lnTo>
                      <a:lnTo>
                        <a:pt x="24206" y="9449"/>
                      </a:lnTo>
                      <a:lnTo>
                        <a:pt x="12586" y="9449"/>
                      </a:lnTo>
                      <a:lnTo>
                        <a:pt x="12586" y="26530"/>
                      </a:lnTo>
                      <a:lnTo>
                        <a:pt x="23863" y="26530"/>
                      </a:lnTo>
                      <a:lnTo>
                        <a:pt x="25222" y="26390"/>
                      </a:lnTo>
                      <a:lnTo>
                        <a:pt x="25222" y="38477"/>
                      </a:lnTo>
                      <a:lnTo>
                        <a:pt x="22555" y="36449"/>
                      </a:lnTo>
                      <a:cubicBezTo>
                        <a:pt x="21082" y="35852"/>
                        <a:pt x="19228" y="35561"/>
                        <a:pt x="17005" y="35561"/>
                      </a:cubicBezTo>
                      <a:lnTo>
                        <a:pt x="12586" y="35561"/>
                      </a:lnTo>
                      <a:lnTo>
                        <a:pt x="12586" y="55525"/>
                      </a:lnTo>
                      <a:cubicBezTo>
                        <a:pt x="12586" y="58154"/>
                        <a:pt x="12014" y="60096"/>
                        <a:pt x="10858" y="61329"/>
                      </a:cubicBezTo>
                      <a:cubicBezTo>
                        <a:pt x="9690" y="62573"/>
                        <a:pt x="8179" y="63195"/>
                        <a:pt x="6325" y="63195"/>
                      </a:cubicBezTo>
                      <a:cubicBezTo>
                        <a:pt x="4305" y="63195"/>
                        <a:pt x="2756" y="62547"/>
                        <a:pt x="1651" y="61252"/>
                      </a:cubicBezTo>
                      <a:cubicBezTo>
                        <a:pt x="559" y="59957"/>
                        <a:pt x="0" y="58039"/>
                        <a:pt x="0" y="55525"/>
                      </a:cubicBezTo>
                      <a:lnTo>
                        <a:pt x="0" y="7709"/>
                      </a:lnTo>
                      <a:cubicBezTo>
                        <a:pt x="0" y="5004"/>
                        <a:pt x="610" y="3035"/>
                        <a:pt x="1829" y="1829"/>
                      </a:cubicBezTo>
                      <a:cubicBezTo>
                        <a:pt x="3035" y="610"/>
                        <a:pt x="5004" y="0"/>
                        <a:pt x="7722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Shape 35"/>
                <p:cNvSpPr>
                  <a:spLocks/>
                </p:cNvSpPr>
                <p:nvPr/>
              </p:nvSpPr>
              <p:spPr bwMode="auto">
                <a:xfrm>
                  <a:off x="8489" y="12369"/>
                  <a:ext cx="261" cy="629"/>
                </a:xfrm>
                <a:custGeom>
                  <a:avLst/>
                  <a:gdLst>
                    <a:gd name="T0" fmla="*/ 0 w 26492"/>
                    <a:gd name="T1" fmla="*/ 0 h 63195"/>
                    <a:gd name="T2" fmla="*/ 2972 w 26492"/>
                    <a:gd name="T3" fmla="*/ 0 h 63195"/>
                    <a:gd name="T4" fmla="*/ 10211 w 26492"/>
                    <a:gd name="T5" fmla="*/ 356 h 63195"/>
                    <a:gd name="T6" fmla="*/ 15646 w 26492"/>
                    <a:gd name="T7" fmla="*/ 1829 h 63195"/>
                    <a:gd name="T8" fmla="*/ 20815 w 26492"/>
                    <a:gd name="T9" fmla="*/ 5335 h 63195"/>
                    <a:gd name="T10" fmla="*/ 24219 w 26492"/>
                    <a:gd name="T11" fmla="*/ 10655 h 63195"/>
                    <a:gd name="T12" fmla="*/ 25387 w 26492"/>
                    <a:gd name="T13" fmla="*/ 17082 h 63195"/>
                    <a:gd name="T14" fmla="*/ 21463 w 26492"/>
                    <a:gd name="T15" fmla="*/ 28181 h 63195"/>
                    <a:gd name="T16" fmla="*/ 9576 w 26492"/>
                    <a:gd name="T17" fmla="*/ 34075 h 63195"/>
                    <a:gd name="T18" fmla="*/ 15977 w 26492"/>
                    <a:gd name="T19" fmla="*/ 39332 h 63195"/>
                    <a:gd name="T20" fmla="*/ 21425 w 26492"/>
                    <a:gd name="T21" fmla="*/ 46736 h 63195"/>
                    <a:gd name="T22" fmla="*/ 25159 w 26492"/>
                    <a:gd name="T23" fmla="*/ 53810 h 63195"/>
                    <a:gd name="T24" fmla="*/ 26492 w 26492"/>
                    <a:gd name="T25" fmla="*/ 58154 h 63195"/>
                    <a:gd name="T26" fmla="*/ 25705 w 26492"/>
                    <a:gd name="T27" fmla="*/ 60592 h 63195"/>
                    <a:gd name="T28" fmla="*/ 23571 w 26492"/>
                    <a:gd name="T29" fmla="*/ 62497 h 63195"/>
                    <a:gd name="T30" fmla="*/ 20434 w 26492"/>
                    <a:gd name="T31" fmla="*/ 63195 h 63195"/>
                    <a:gd name="T32" fmla="*/ 16866 w 26492"/>
                    <a:gd name="T33" fmla="*/ 62205 h 63195"/>
                    <a:gd name="T34" fmla="*/ 14389 w 26492"/>
                    <a:gd name="T35" fmla="*/ 59678 h 63195"/>
                    <a:gd name="T36" fmla="*/ 11570 w 26492"/>
                    <a:gd name="T37" fmla="*/ 55182 h 63195"/>
                    <a:gd name="T38" fmla="*/ 6528 w 26492"/>
                    <a:gd name="T39" fmla="*/ 46787 h 63195"/>
                    <a:gd name="T40" fmla="*/ 1676 w 26492"/>
                    <a:gd name="T41" fmla="*/ 39751 h 63195"/>
                    <a:gd name="T42" fmla="*/ 0 w 26492"/>
                    <a:gd name="T43" fmla="*/ 38477 h 63195"/>
                    <a:gd name="T44" fmla="*/ 0 w 26492"/>
                    <a:gd name="T45" fmla="*/ 26390 h 63195"/>
                    <a:gd name="T46" fmla="*/ 6274 w 26492"/>
                    <a:gd name="T47" fmla="*/ 25743 h 63195"/>
                    <a:gd name="T48" fmla="*/ 10998 w 26492"/>
                    <a:gd name="T49" fmla="*/ 23076 h 63195"/>
                    <a:gd name="T50" fmla="*/ 12637 w 26492"/>
                    <a:gd name="T51" fmla="*/ 17882 h 63195"/>
                    <a:gd name="T52" fmla="*/ 11316 w 26492"/>
                    <a:gd name="T53" fmla="*/ 13322 h 63195"/>
                    <a:gd name="T54" fmla="*/ 7671 w 26492"/>
                    <a:gd name="T55" fmla="*/ 10376 h 63195"/>
                    <a:gd name="T56" fmla="*/ 0 w 26492"/>
                    <a:gd name="T57" fmla="*/ 9557 h 63195"/>
                    <a:gd name="T58" fmla="*/ 0 w 26492"/>
                    <a:gd name="T59" fmla="*/ 0 h 63195"/>
                    <a:gd name="T60" fmla="*/ 0 w 26492"/>
                    <a:gd name="T61" fmla="*/ 0 h 63195"/>
                    <a:gd name="T62" fmla="*/ 26492 w 26492"/>
                    <a:gd name="T63" fmla="*/ 63195 h 63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T60" t="T61" r="T62" b="T63"/>
                  <a:pathLst>
                    <a:path w="26492" h="63195">
                      <a:moveTo>
                        <a:pt x="0" y="0"/>
                      </a:moveTo>
                      <a:lnTo>
                        <a:pt x="2972" y="0"/>
                      </a:lnTo>
                      <a:cubicBezTo>
                        <a:pt x="5791" y="0"/>
                        <a:pt x="8204" y="115"/>
                        <a:pt x="10211" y="356"/>
                      </a:cubicBezTo>
                      <a:cubicBezTo>
                        <a:pt x="12217" y="597"/>
                        <a:pt x="14034" y="1080"/>
                        <a:pt x="15646" y="1829"/>
                      </a:cubicBezTo>
                      <a:cubicBezTo>
                        <a:pt x="17590" y="2642"/>
                        <a:pt x="19317" y="3811"/>
                        <a:pt x="20815" y="5335"/>
                      </a:cubicBezTo>
                      <a:cubicBezTo>
                        <a:pt x="22314" y="6871"/>
                        <a:pt x="23444" y="8636"/>
                        <a:pt x="24219" y="10655"/>
                      </a:cubicBezTo>
                      <a:cubicBezTo>
                        <a:pt x="25006" y="12675"/>
                        <a:pt x="25387" y="14821"/>
                        <a:pt x="25387" y="17082"/>
                      </a:cubicBezTo>
                      <a:cubicBezTo>
                        <a:pt x="25387" y="21717"/>
                        <a:pt x="24079" y="25413"/>
                        <a:pt x="21463" y="28181"/>
                      </a:cubicBezTo>
                      <a:cubicBezTo>
                        <a:pt x="18860" y="30962"/>
                        <a:pt x="14897" y="32919"/>
                        <a:pt x="9576" y="34075"/>
                      </a:cubicBezTo>
                      <a:cubicBezTo>
                        <a:pt x="11811" y="35268"/>
                        <a:pt x="13945" y="37021"/>
                        <a:pt x="15977" y="39332"/>
                      </a:cubicBezTo>
                      <a:cubicBezTo>
                        <a:pt x="18021" y="41643"/>
                        <a:pt x="19825" y="44120"/>
                        <a:pt x="21425" y="46736"/>
                      </a:cubicBezTo>
                      <a:cubicBezTo>
                        <a:pt x="23025" y="49340"/>
                        <a:pt x="24270" y="51702"/>
                        <a:pt x="25159" y="53810"/>
                      </a:cubicBezTo>
                      <a:cubicBezTo>
                        <a:pt x="26048" y="55918"/>
                        <a:pt x="26492" y="57366"/>
                        <a:pt x="26492" y="58154"/>
                      </a:cubicBezTo>
                      <a:cubicBezTo>
                        <a:pt x="26492" y="58966"/>
                        <a:pt x="26226" y="59792"/>
                        <a:pt x="25705" y="60592"/>
                      </a:cubicBezTo>
                      <a:cubicBezTo>
                        <a:pt x="25184" y="61392"/>
                        <a:pt x="24473" y="62040"/>
                        <a:pt x="23571" y="62497"/>
                      </a:cubicBezTo>
                      <a:cubicBezTo>
                        <a:pt x="22657" y="62967"/>
                        <a:pt x="21615" y="63195"/>
                        <a:pt x="20434" y="63195"/>
                      </a:cubicBezTo>
                      <a:cubicBezTo>
                        <a:pt x="19012" y="63195"/>
                        <a:pt x="17831" y="62865"/>
                        <a:pt x="16866" y="62205"/>
                      </a:cubicBezTo>
                      <a:cubicBezTo>
                        <a:pt x="15913" y="61544"/>
                        <a:pt x="15088" y="60693"/>
                        <a:pt x="14389" y="59678"/>
                      </a:cubicBezTo>
                      <a:cubicBezTo>
                        <a:pt x="13703" y="58662"/>
                        <a:pt x="12764" y="57163"/>
                        <a:pt x="11570" y="55182"/>
                      </a:cubicBezTo>
                      <a:lnTo>
                        <a:pt x="6528" y="46787"/>
                      </a:lnTo>
                      <a:cubicBezTo>
                        <a:pt x="4725" y="43714"/>
                        <a:pt x="3099" y="41364"/>
                        <a:pt x="1676" y="39751"/>
                      </a:cubicBezTo>
                      <a:lnTo>
                        <a:pt x="0" y="38477"/>
                      </a:lnTo>
                      <a:lnTo>
                        <a:pt x="0" y="26390"/>
                      </a:lnTo>
                      <a:lnTo>
                        <a:pt x="6274" y="25743"/>
                      </a:lnTo>
                      <a:cubicBezTo>
                        <a:pt x="8331" y="25222"/>
                        <a:pt x="9906" y="24333"/>
                        <a:pt x="10998" y="23076"/>
                      </a:cubicBezTo>
                      <a:cubicBezTo>
                        <a:pt x="12090" y="21819"/>
                        <a:pt x="12637" y="20092"/>
                        <a:pt x="12637" y="17882"/>
                      </a:cubicBezTo>
                      <a:cubicBezTo>
                        <a:pt x="12637" y="16155"/>
                        <a:pt x="12192" y="14643"/>
                        <a:pt x="11316" y="13322"/>
                      </a:cubicBezTo>
                      <a:cubicBezTo>
                        <a:pt x="10439" y="12015"/>
                        <a:pt x="9220" y="11037"/>
                        <a:pt x="7671" y="10376"/>
                      </a:cubicBezTo>
                      <a:lnTo>
                        <a:pt x="0" y="95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Shape 36"/>
                <p:cNvSpPr>
                  <a:spLocks/>
                </p:cNvSpPr>
                <p:nvPr/>
              </p:nvSpPr>
              <p:spPr bwMode="auto">
                <a:xfrm>
                  <a:off x="8921" y="12357"/>
                  <a:ext cx="280" cy="641"/>
                </a:xfrm>
                <a:custGeom>
                  <a:avLst/>
                  <a:gdLst>
                    <a:gd name="T0" fmla="*/ 28575 w 28575"/>
                    <a:gd name="T1" fmla="*/ 0 h 64262"/>
                    <a:gd name="T2" fmla="*/ 28575 w 28575"/>
                    <a:gd name="T3" fmla="*/ 13515 h 64262"/>
                    <a:gd name="T4" fmla="*/ 28486 w 28575"/>
                    <a:gd name="T5" fmla="*/ 13272 h 64262"/>
                    <a:gd name="T6" fmla="*/ 19291 w 28575"/>
                    <a:gd name="T7" fmla="*/ 38913 h 64262"/>
                    <a:gd name="T8" fmla="*/ 28575 w 28575"/>
                    <a:gd name="T9" fmla="*/ 38913 h 64262"/>
                    <a:gd name="T10" fmla="*/ 28575 w 28575"/>
                    <a:gd name="T11" fmla="*/ 48362 h 64262"/>
                    <a:gd name="T12" fmla="*/ 15989 w 28575"/>
                    <a:gd name="T13" fmla="*/ 48362 h 64262"/>
                    <a:gd name="T14" fmla="*/ 13017 w 28575"/>
                    <a:gd name="T15" fmla="*/ 56338 h 64262"/>
                    <a:gd name="T16" fmla="*/ 10046 w 28575"/>
                    <a:gd name="T17" fmla="*/ 62624 h 64262"/>
                    <a:gd name="T18" fmla="*/ 6020 w 28575"/>
                    <a:gd name="T19" fmla="*/ 64262 h 64262"/>
                    <a:gd name="T20" fmla="*/ 1829 w 28575"/>
                    <a:gd name="T21" fmla="*/ 62523 h 64262"/>
                    <a:gd name="T22" fmla="*/ 0 w 28575"/>
                    <a:gd name="T23" fmla="*/ 58586 h 64262"/>
                    <a:gd name="T24" fmla="*/ 432 w 28575"/>
                    <a:gd name="T25" fmla="*/ 55956 h 64262"/>
                    <a:gd name="T26" fmla="*/ 1829 w 28575"/>
                    <a:gd name="T27" fmla="*/ 52184 h 64262"/>
                    <a:gd name="T28" fmla="*/ 17729 w 28575"/>
                    <a:gd name="T29" fmla="*/ 11836 h 64262"/>
                    <a:gd name="T30" fmla="*/ 19355 w 28575"/>
                    <a:gd name="T31" fmla="*/ 7658 h 64262"/>
                    <a:gd name="T32" fmla="*/ 21387 w 28575"/>
                    <a:gd name="T33" fmla="*/ 3607 h 64262"/>
                    <a:gd name="T34" fmla="*/ 24232 w 28575"/>
                    <a:gd name="T35" fmla="*/ 1004 h 64262"/>
                    <a:gd name="T36" fmla="*/ 28575 w 28575"/>
                    <a:gd name="T37" fmla="*/ 0 h 64262"/>
                    <a:gd name="T38" fmla="*/ 0 w 28575"/>
                    <a:gd name="T39" fmla="*/ 0 h 64262"/>
                    <a:gd name="T40" fmla="*/ 28575 w 28575"/>
                    <a:gd name="T41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28575" h="64262">
                      <a:moveTo>
                        <a:pt x="28575" y="0"/>
                      </a:moveTo>
                      <a:lnTo>
                        <a:pt x="28575" y="13515"/>
                      </a:lnTo>
                      <a:lnTo>
                        <a:pt x="28486" y="13272"/>
                      </a:lnTo>
                      <a:lnTo>
                        <a:pt x="19291" y="38913"/>
                      </a:lnTo>
                      <a:lnTo>
                        <a:pt x="28575" y="38913"/>
                      </a:lnTo>
                      <a:lnTo>
                        <a:pt x="28575" y="48362"/>
                      </a:lnTo>
                      <a:lnTo>
                        <a:pt x="15989" y="48362"/>
                      </a:lnTo>
                      <a:lnTo>
                        <a:pt x="13017" y="56338"/>
                      </a:lnTo>
                      <a:cubicBezTo>
                        <a:pt x="11862" y="59449"/>
                        <a:pt x="10871" y="61544"/>
                        <a:pt x="10046" y="62624"/>
                      </a:cubicBezTo>
                      <a:cubicBezTo>
                        <a:pt x="9233" y="63716"/>
                        <a:pt x="7887" y="64262"/>
                        <a:pt x="6020" y="64262"/>
                      </a:cubicBezTo>
                      <a:cubicBezTo>
                        <a:pt x="4445" y="64262"/>
                        <a:pt x="3035" y="63678"/>
                        <a:pt x="1829" y="62523"/>
                      </a:cubicBezTo>
                      <a:cubicBezTo>
                        <a:pt x="610" y="61367"/>
                        <a:pt x="0" y="60046"/>
                        <a:pt x="0" y="58586"/>
                      </a:cubicBezTo>
                      <a:cubicBezTo>
                        <a:pt x="0" y="57734"/>
                        <a:pt x="140" y="56859"/>
                        <a:pt x="432" y="55956"/>
                      </a:cubicBezTo>
                      <a:cubicBezTo>
                        <a:pt x="711" y="55055"/>
                        <a:pt x="1181" y="53797"/>
                        <a:pt x="1829" y="52184"/>
                      </a:cubicBezTo>
                      <a:lnTo>
                        <a:pt x="17729" y="11836"/>
                      </a:lnTo>
                      <a:cubicBezTo>
                        <a:pt x="18174" y="10668"/>
                        <a:pt x="18720" y="9284"/>
                        <a:pt x="19355" y="7658"/>
                      </a:cubicBezTo>
                      <a:cubicBezTo>
                        <a:pt x="19990" y="6033"/>
                        <a:pt x="20676" y="4687"/>
                        <a:pt x="21387" y="3607"/>
                      </a:cubicBezTo>
                      <a:cubicBezTo>
                        <a:pt x="22111" y="2528"/>
                        <a:pt x="23050" y="1664"/>
                        <a:pt x="24232" y="1004"/>
                      </a:cubicBezTo>
                      <a:lnTo>
                        <a:pt x="28575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Shape 37"/>
                <p:cNvSpPr>
                  <a:spLocks/>
                </p:cNvSpPr>
                <p:nvPr/>
              </p:nvSpPr>
              <p:spPr bwMode="auto">
                <a:xfrm>
                  <a:off x="9207" y="12357"/>
                  <a:ext cx="286" cy="641"/>
                </a:xfrm>
                <a:custGeom>
                  <a:avLst/>
                  <a:gdLst>
                    <a:gd name="T0" fmla="*/ 0 w 29070"/>
                    <a:gd name="T1" fmla="*/ 0 h 64262"/>
                    <a:gd name="T2" fmla="*/ 4382 w 29070"/>
                    <a:gd name="T3" fmla="*/ 1004 h 64262"/>
                    <a:gd name="T4" fmla="*/ 7226 w 29070"/>
                    <a:gd name="T5" fmla="*/ 3556 h 64262"/>
                    <a:gd name="T6" fmla="*/ 9042 w 29070"/>
                    <a:gd name="T7" fmla="*/ 6934 h 64262"/>
                    <a:gd name="T8" fmla="*/ 10935 w 29070"/>
                    <a:gd name="T9" fmla="*/ 11748 h 64262"/>
                    <a:gd name="T10" fmla="*/ 27165 w 29070"/>
                    <a:gd name="T11" fmla="*/ 51842 h 64262"/>
                    <a:gd name="T12" fmla="*/ 29070 w 29070"/>
                    <a:gd name="T13" fmla="*/ 58496 h 64262"/>
                    <a:gd name="T14" fmla="*/ 27280 w 29070"/>
                    <a:gd name="T15" fmla="*/ 62459 h 64262"/>
                    <a:gd name="T16" fmla="*/ 22936 w 29070"/>
                    <a:gd name="T17" fmla="*/ 64262 h 64262"/>
                    <a:gd name="T18" fmla="*/ 20384 w 29070"/>
                    <a:gd name="T19" fmla="*/ 63729 h 64262"/>
                    <a:gd name="T20" fmla="*/ 18606 w 29070"/>
                    <a:gd name="T21" fmla="*/ 62294 h 64262"/>
                    <a:gd name="T22" fmla="*/ 17056 w 29070"/>
                    <a:gd name="T23" fmla="*/ 59487 h 64262"/>
                    <a:gd name="T24" fmla="*/ 15646 w 29070"/>
                    <a:gd name="T25" fmla="*/ 56173 h 64262"/>
                    <a:gd name="T26" fmla="*/ 12675 w 29070"/>
                    <a:gd name="T27" fmla="*/ 48362 h 64262"/>
                    <a:gd name="T28" fmla="*/ 0 w 29070"/>
                    <a:gd name="T29" fmla="*/ 48362 h 64262"/>
                    <a:gd name="T30" fmla="*/ 0 w 29070"/>
                    <a:gd name="T31" fmla="*/ 38913 h 64262"/>
                    <a:gd name="T32" fmla="*/ 9284 w 29070"/>
                    <a:gd name="T33" fmla="*/ 38913 h 64262"/>
                    <a:gd name="T34" fmla="*/ 0 w 29070"/>
                    <a:gd name="T35" fmla="*/ 13515 h 64262"/>
                    <a:gd name="T36" fmla="*/ 0 w 29070"/>
                    <a:gd name="T37" fmla="*/ 0 h 64262"/>
                    <a:gd name="T38" fmla="*/ 0 w 29070"/>
                    <a:gd name="T39" fmla="*/ 0 h 64262"/>
                    <a:gd name="T40" fmla="*/ 0 w 29070"/>
                    <a:gd name="T41" fmla="*/ 0 h 64262"/>
                    <a:gd name="T42" fmla="*/ 29070 w 29070"/>
                    <a:gd name="T43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T40" t="T41" r="T42" b="T43"/>
                  <a:pathLst>
                    <a:path w="29070" h="64262">
                      <a:moveTo>
                        <a:pt x="0" y="0"/>
                      </a:moveTo>
                      <a:cubicBezTo>
                        <a:pt x="1753" y="0"/>
                        <a:pt x="3213" y="330"/>
                        <a:pt x="4382" y="1004"/>
                      </a:cubicBezTo>
                      <a:cubicBezTo>
                        <a:pt x="5563" y="1664"/>
                        <a:pt x="6503" y="2515"/>
                        <a:pt x="7226" y="3556"/>
                      </a:cubicBezTo>
                      <a:cubicBezTo>
                        <a:pt x="7950" y="4611"/>
                        <a:pt x="8560" y="5741"/>
                        <a:pt x="9042" y="6934"/>
                      </a:cubicBezTo>
                      <a:cubicBezTo>
                        <a:pt x="9538" y="8141"/>
                        <a:pt x="10173" y="9741"/>
                        <a:pt x="10935" y="11748"/>
                      </a:cubicBezTo>
                      <a:lnTo>
                        <a:pt x="27165" y="51842"/>
                      </a:lnTo>
                      <a:cubicBezTo>
                        <a:pt x="28435" y="54890"/>
                        <a:pt x="29070" y="57112"/>
                        <a:pt x="29070" y="58496"/>
                      </a:cubicBezTo>
                      <a:cubicBezTo>
                        <a:pt x="29070" y="59932"/>
                        <a:pt x="28473" y="61265"/>
                        <a:pt x="27280" y="62459"/>
                      </a:cubicBezTo>
                      <a:cubicBezTo>
                        <a:pt x="26073" y="63665"/>
                        <a:pt x="24625" y="64262"/>
                        <a:pt x="22936" y="64262"/>
                      </a:cubicBezTo>
                      <a:cubicBezTo>
                        <a:pt x="21946" y="64262"/>
                        <a:pt x="21095" y="64084"/>
                        <a:pt x="20384" y="63729"/>
                      </a:cubicBezTo>
                      <a:cubicBezTo>
                        <a:pt x="19685" y="63374"/>
                        <a:pt x="19088" y="62903"/>
                        <a:pt x="18606" y="62294"/>
                      </a:cubicBezTo>
                      <a:cubicBezTo>
                        <a:pt x="18123" y="61685"/>
                        <a:pt x="17615" y="60757"/>
                        <a:pt x="17056" y="59487"/>
                      </a:cubicBezTo>
                      <a:cubicBezTo>
                        <a:pt x="16510" y="58242"/>
                        <a:pt x="16040" y="57125"/>
                        <a:pt x="15646" y="56173"/>
                      </a:cubicBezTo>
                      <a:lnTo>
                        <a:pt x="12675" y="48362"/>
                      </a:lnTo>
                      <a:lnTo>
                        <a:pt x="0" y="48362"/>
                      </a:lnTo>
                      <a:lnTo>
                        <a:pt x="0" y="38913"/>
                      </a:lnTo>
                      <a:lnTo>
                        <a:pt x="9284" y="38913"/>
                      </a:lnTo>
                      <a:lnTo>
                        <a:pt x="0" y="135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Shape 38"/>
                <p:cNvSpPr>
                  <a:spLocks/>
                </p:cNvSpPr>
                <p:nvPr/>
              </p:nvSpPr>
              <p:spPr bwMode="auto">
                <a:xfrm>
                  <a:off x="9645" y="12357"/>
                  <a:ext cx="553" cy="641"/>
                </a:xfrm>
                <a:custGeom>
                  <a:avLst/>
                  <a:gdLst>
                    <a:gd name="T0" fmla="*/ 29629 w 55397"/>
                    <a:gd name="T1" fmla="*/ 0 h 64263"/>
                    <a:gd name="T2" fmla="*/ 43066 w 55397"/>
                    <a:gd name="T3" fmla="*/ 3011 h 64263"/>
                    <a:gd name="T4" fmla="*/ 52095 w 55397"/>
                    <a:gd name="T5" fmla="*/ 10453 h 64263"/>
                    <a:gd name="T6" fmla="*/ 55232 w 55397"/>
                    <a:gd name="T7" fmla="*/ 18822 h 64263"/>
                    <a:gd name="T8" fmla="*/ 53708 w 55397"/>
                    <a:gd name="T9" fmla="*/ 22632 h 64263"/>
                    <a:gd name="T10" fmla="*/ 50013 w 55397"/>
                    <a:gd name="T11" fmla="*/ 24283 h 64263"/>
                    <a:gd name="T12" fmla="*/ 46393 w 55397"/>
                    <a:gd name="T13" fmla="*/ 23140 h 64263"/>
                    <a:gd name="T14" fmla="*/ 43701 w 55397"/>
                    <a:gd name="T15" fmla="*/ 19203 h 64263"/>
                    <a:gd name="T16" fmla="*/ 37910 w 55397"/>
                    <a:gd name="T17" fmla="*/ 12294 h 64263"/>
                    <a:gd name="T18" fmla="*/ 29718 w 55397"/>
                    <a:gd name="T19" fmla="*/ 10008 h 64263"/>
                    <a:gd name="T20" fmla="*/ 17361 w 55397"/>
                    <a:gd name="T21" fmla="*/ 15888 h 64263"/>
                    <a:gd name="T22" fmla="*/ 12751 w 55397"/>
                    <a:gd name="T23" fmla="*/ 32639 h 64263"/>
                    <a:gd name="T24" fmla="*/ 14796 w 55397"/>
                    <a:gd name="T25" fmla="*/ 44692 h 64263"/>
                    <a:gd name="T26" fmla="*/ 20561 w 55397"/>
                    <a:gd name="T27" fmla="*/ 51880 h 64263"/>
                    <a:gd name="T28" fmla="*/ 29286 w 55397"/>
                    <a:gd name="T29" fmla="*/ 54255 h 64263"/>
                    <a:gd name="T30" fmla="*/ 38468 w 55397"/>
                    <a:gd name="T31" fmla="*/ 51563 h 64263"/>
                    <a:gd name="T32" fmla="*/ 44120 w 55397"/>
                    <a:gd name="T33" fmla="*/ 43663 h 64263"/>
                    <a:gd name="T34" fmla="*/ 46114 w 55397"/>
                    <a:gd name="T35" fmla="*/ 39650 h 64263"/>
                    <a:gd name="T36" fmla="*/ 49924 w 55397"/>
                    <a:gd name="T37" fmla="*/ 38100 h 64263"/>
                    <a:gd name="T38" fmla="*/ 53785 w 55397"/>
                    <a:gd name="T39" fmla="*/ 39675 h 64263"/>
                    <a:gd name="T40" fmla="*/ 55397 w 55397"/>
                    <a:gd name="T41" fmla="*/ 43574 h 64263"/>
                    <a:gd name="T42" fmla="*/ 53937 w 55397"/>
                    <a:gd name="T43" fmla="*/ 50000 h 64263"/>
                    <a:gd name="T44" fmla="*/ 49340 w 55397"/>
                    <a:gd name="T45" fmla="*/ 56782 h 64263"/>
                    <a:gd name="T46" fmla="*/ 41326 w 55397"/>
                    <a:gd name="T47" fmla="*/ 62180 h 64263"/>
                    <a:gd name="T48" fmla="*/ 29972 w 55397"/>
                    <a:gd name="T49" fmla="*/ 64263 h 64263"/>
                    <a:gd name="T50" fmla="*/ 21018 w 55397"/>
                    <a:gd name="T51" fmla="*/ 63322 h 64263"/>
                    <a:gd name="T52" fmla="*/ 13703 w 55397"/>
                    <a:gd name="T53" fmla="*/ 60427 h 64263"/>
                    <a:gd name="T54" fmla="*/ 7671 w 55397"/>
                    <a:gd name="T55" fmla="*/ 55233 h 64263"/>
                    <a:gd name="T56" fmla="*/ 3480 w 55397"/>
                    <a:gd name="T57" fmla="*/ 48679 h 64263"/>
                    <a:gd name="T58" fmla="*/ 864 w 55397"/>
                    <a:gd name="T59" fmla="*/ 40946 h 64263"/>
                    <a:gd name="T60" fmla="*/ 0 w 55397"/>
                    <a:gd name="T61" fmla="*/ 32207 h 64263"/>
                    <a:gd name="T62" fmla="*/ 2184 w 55397"/>
                    <a:gd name="T63" fmla="*/ 18783 h 64263"/>
                    <a:gd name="T64" fmla="*/ 8433 w 55397"/>
                    <a:gd name="T65" fmla="*/ 8624 h 64263"/>
                    <a:gd name="T66" fmla="*/ 17971 w 55397"/>
                    <a:gd name="T67" fmla="*/ 2210 h 64263"/>
                    <a:gd name="T68" fmla="*/ 29629 w 55397"/>
                    <a:gd name="T69" fmla="*/ 0 h 64263"/>
                    <a:gd name="T70" fmla="*/ 0 w 55397"/>
                    <a:gd name="T71" fmla="*/ 0 h 64263"/>
                    <a:gd name="T72" fmla="*/ 55397 w 55397"/>
                    <a:gd name="T73" fmla="*/ 64263 h 64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T70" t="T71" r="T72" b="T73"/>
                  <a:pathLst>
                    <a:path w="55397" h="64263">
                      <a:moveTo>
                        <a:pt x="29629" y="0"/>
                      </a:moveTo>
                      <a:cubicBezTo>
                        <a:pt x="34658" y="0"/>
                        <a:pt x="39141" y="1004"/>
                        <a:pt x="43066" y="3011"/>
                      </a:cubicBezTo>
                      <a:cubicBezTo>
                        <a:pt x="46990" y="5017"/>
                        <a:pt x="50000" y="7493"/>
                        <a:pt x="52095" y="10453"/>
                      </a:cubicBezTo>
                      <a:cubicBezTo>
                        <a:pt x="54178" y="13399"/>
                        <a:pt x="55232" y="16193"/>
                        <a:pt x="55232" y="18822"/>
                      </a:cubicBezTo>
                      <a:cubicBezTo>
                        <a:pt x="55232" y="20257"/>
                        <a:pt x="54724" y="21527"/>
                        <a:pt x="53708" y="22632"/>
                      </a:cubicBezTo>
                      <a:cubicBezTo>
                        <a:pt x="52680" y="23737"/>
                        <a:pt x="51460" y="24283"/>
                        <a:pt x="50013" y="24283"/>
                      </a:cubicBezTo>
                      <a:cubicBezTo>
                        <a:pt x="48400" y="24283"/>
                        <a:pt x="47193" y="23915"/>
                        <a:pt x="46393" y="23140"/>
                      </a:cubicBezTo>
                      <a:cubicBezTo>
                        <a:pt x="45580" y="22378"/>
                        <a:pt x="44691" y="21070"/>
                        <a:pt x="43701" y="19203"/>
                      </a:cubicBezTo>
                      <a:cubicBezTo>
                        <a:pt x="42062" y="16129"/>
                        <a:pt x="40132" y="13818"/>
                        <a:pt x="37910" y="12294"/>
                      </a:cubicBezTo>
                      <a:cubicBezTo>
                        <a:pt x="35700" y="10770"/>
                        <a:pt x="32957" y="10008"/>
                        <a:pt x="29718" y="10008"/>
                      </a:cubicBezTo>
                      <a:cubicBezTo>
                        <a:pt x="24536" y="10008"/>
                        <a:pt x="20422" y="11964"/>
                        <a:pt x="17361" y="15888"/>
                      </a:cubicBezTo>
                      <a:cubicBezTo>
                        <a:pt x="14288" y="19825"/>
                        <a:pt x="12751" y="25400"/>
                        <a:pt x="12751" y="32639"/>
                      </a:cubicBezTo>
                      <a:cubicBezTo>
                        <a:pt x="12751" y="37465"/>
                        <a:pt x="13437" y="41491"/>
                        <a:pt x="14796" y="44692"/>
                      </a:cubicBezTo>
                      <a:cubicBezTo>
                        <a:pt x="16142" y="47905"/>
                        <a:pt x="18072" y="50305"/>
                        <a:pt x="20561" y="51880"/>
                      </a:cubicBezTo>
                      <a:cubicBezTo>
                        <a:pt x="23038" y="53467"/>
                        <a:pt x="25946" y="54255"/>
                        <a:pt x="29286" y="54255"/>
                      </a:cubicBezTo>
                      <a:cubicBezTo>
                        <a:pt x="32906" y="54255"/>
                        <a:pt x="35966" y="53353"/>
                        <a:pt x="38468" y="51563"/>
                      </a:cubicBezTo>
                      <a:cubicBezTo>
                        <a:pt x="40970" y="49771"/>
                        <a:pt x="42850" y="47130"/>
                        <a:pt x="44120" y="43663"/>
                      </a:cubicBezTo>
                      <a:cubicBezTo>
                        <a:pt x="44653" y="42025"/>
                        <a:pt x="45326" y="40691"/>
                        <a:pt x="46114" y="39650"/>
                      </a:cubicBezTo>
                      <a:cubicBezTo>
                        <a:pt x="46901" y="38621"/>
                        <a:pt x="48171" y="38100"/>
                        <a:pt x="49924" y="38100"/>
                      </a:cubicBezTo>
                      <a:cubicBezTo>
                        <a:pt x="51422" y="38100"/>
                        <a:pt x="52718" y="38634"/>
                        <a:pt x="53785" y="39675"/>
                      </a:cubicBezTo>
                      <a:cubicBezTo>
                        <a:pt x="54864" y="40717"/>
                        <a:pt x="55397" y="42025"/>
                        <a:pt x="55397" y="43574"/>
                      </a:cubicBezTo>
                      <a:cubicBezTo>
                        <a:pt x="55397" y="45555"/>
                        <a:pt x="54915" y="47689"/>
                        <a:pt x="53937" y="50000"/>
                      </a:cubicBezTo>
                      <a:cubicBezTo>
                        <a:pt x="52959" y="52299"/>
                        <a:pt x="51422" y="54559"/>
                        <a:pt x="49340" y="56782"/>
                      </a:cubicBezTo>
                      <a:cubicBezTo>
                        <a:pt x="47244" y="58992"/>
                        <a:pt x="44577" y="60796"/>
                        <a:pt x="41326" y="62180"/>
                      </a:cubicBezTo>
                      <a:cubicBezTo>
                        <a:pt x="38075" y="63564"/>
                        <a:pt x="34290" y="64263"/>
                        <a:pt x="29972" y="64263"/>
                      </a:cubicBezTo>
                      <a:cubicBezTo>
                        <a:pt x="26683" y="64263"/>
                        <a:pt x="23711" y="63945"/>
                        <a:pt x="21018" y="63322"/>
                      </a:cubicBezTo>
                      <a:cubicBezTo>
                        <a:pt x="18339" y="62700"/>
                        <a:pt x="15900" y="61735"/>
                        <a:pt x="13703" y="60427"/>
                      </a:cubicBezTo>
                      <a:cubicBezTo>
                        <a:pt x="11519" y="59106"/>
                        <a:pt x="9512" y="57379"/>
                        <a:pt x="7671" y="55233"/>
                      </a:cubicBezTo>
                      <a:cubicBezTo>
                        <a:pt x="6032" y="53277"/>
                        <a:pt x="4635" y="51105"/>
                        <a:pt x="3480" y="48679"/>
                      </a:cubicBezTo>
                      <a:cubicBezTo>
                        <a:pt x="2311" y="46266"/>
                        <a:pt x="1448" y="43688"/>
                        <a:pt x="864" y="40946"/>
                      </a:cubicBezTo>
                      <a:cubicBezTo>
                        <a:pt x="292" y="38202"/>
                        <a:pt x="0" y="35294"/>
                        <a:pt x="0" y="32207"/>
                      </a:cubicBezTo>
                      <a:cubicBezTo>
                        <a:pt x="0" y="27216"/>
                        <a:pt x="724" y="22733"/>
                        <a:pt x="2184" y="18783"/>
                      </a:cubicBezTo>
                      <a:cubicBezTo>
                        <a:pt x="3632" y="14822"/>
                        <a:pt x="5715" y="11443"/>
                        <a:pt x="8433" y="8624"/>
                      </a:cubicBezTo>
                      <a:cubicBezTo>
                        <a:pt x="11151" y="5817"/>
                        <a:pt x="14326" y="3670"/>
                        <a:pt x="17971" y="2210"/>
                      </a:cubicBezTo>
                      <a:cubicBezTo>
                        <a:pt x="21615" y="737"/>
                        <a:pt x="25502" y="0"/>
                        <a:pt x="29629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Shape 39"/>
                <p:cNvSpPr>
                  <a:spLocks/>
                </p:cNvSpPr>
                <p:nvPr/>
              </p:nvSpPr>
              <p:spPr bwMode="auto">
                <a:xfrm>
                  <a:off x="10426" y="12357"/>
                  <a:ext cx="121" cy="641"/>
                </a:xfrm>
                <a:custGeom>
                  <a:avLst/>
                  <a:gdLst>
                    <a:gd name="T0" fmla="*/ 6236 w 12586"/>
                    <a:gd name="T1" fmla="*/ 0 h 64262"/>
                    <a:gd name="T2" fmla="*/ 10833 w 12586"/>
                    <a:gd name="T3" fmla="*/ 1892 h 64262"/>
                    <a:gd name="T4" fmla="*/ 12586 w 12586"/>
                    <a:gd name="T5" fmla="*/ 7633 h 64262"/>
                    <a:gd name="T6" fmla="*/ 12586 w 12586"/>
                    <a:gd name="T7" fmla="*/ 56591 h 64262"/>
                    <a:gd name="T8" fmla="*/ 10833 w 12586"/>
                    <a:gd name="T9" fmla="*/ 62357 h 64262"/>
                    <a:gd name="T10" fmla="*/ 6236 w 12586"/>
                    <a:gd name="T11" fmla="*/ 64262 h 64262"/>
                    <a:gd name="T12" fmla="*/ 1753 w 12586"/>
                    <a:gd name="T13" fmla="*/ 62332 h 64262"/>
                    <a:gd name="T14" fmla="*/ 0 w 12586"/>
                    <a:gd name="T15" fmla="*/ 56591 h 64262"/>
                    <a:gd name="T16" fmla="*/ 0 w 12586"/>
                    <a:gd name="T17" fmla="*/ 7633 h 64262"/>
                    <a:gd name="T18" fmla="*/ 1740 w 12586"/>
                    <a:gd name="T19" fmla="*/ 1905 h 64262"/>
                    <a:gd name="T20" fmla="*/ 6236 w 12586"/>
                    <a:gd name="T21" fmla="*/ 0 h 64262"/>
                    <a:gd name="T22" fmla="*/ 0 w 12586"/>
                    <a:gd name="T23" fmla="*/ 0 h 64262"/>
                    <a:gd name="T24" fmla="*/ 12586 w 12586"/>
                    <a:gd name="T25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T22" t="T23" r="T24" b="T25"/>
                  <a:pathLst>
                    <a:path w="12586" h="64262">
                      <a:moveTo>
                        <a:pt x="6236" y="0"/>
                      </a:moveTo>
                      <a:cubicBezTo>
                        <a:pt x="8128" y="0"/>
                        <a:pt x="9652" y="635"/>
                        <a:pt x="10833" y="1892"/>
                      </a:cubicBezTo>
                      <a:cubicBezTo>
                        <a:pt x="12001" y="3149"/>
                        <a:pt x="12586" y="5055"/>
                        <a:pt x="12586" y="7633"/>
                      </a:cubicBezTo>
                      <a:lnTo>
                        <a:pt x="12586" y="56591"/>
                      </a:lnTo>
                      <a:cubicBezTo>
                        <a:pt x="12586" y="59157"/>
                        <a:pt x="12001" y="61087"/>
                        <a:pt x="10833" y="62357"/>
                      </a:cubicBezTo>
                      <a:cubicBezTo>
                        <a:pt x="9652" y="63627"/>
                        <a:pt x="8128" y="64262"/>
                        <a:pt x="6236" y="64262"/>
                      </a:cubicBezTo>
                      <a:cubicBezTo>
                        <a:pt x="4420" y="64262"/>
                        <a:pt x="2934" y="63614"/>
                        <a:pt x="1753" y="62332"/>
                      </a:cubicBezTo>
                      <a:cubicBezTo>
                        <a:pt x="584" y="61049"/>
                        <a:pt x="0" y="59131"/>
                        <a:pt x="0" y="56591"/>
                      </a:cubicBezTo>
                      <a:lnTo>
                        <a:pt x="0" y="7633"/>
                      </a:lnTo>
                      <a:cubicBezTo>
                        <a:pt x="0" y="5093"/>
                        <a:pt x="584" y="3187"/>
                        <a:pt x="1740" y="1905"/>
                      </a:cubicBezTo>
                      <a:cubicBezTo>
                        <a:pt x="2896" y="635"/>
                        <a:pt x="4394" y="0"/>
                        <a:pt x="623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Shape 40"/>
                <p:cNvSpPr>
                  <a:spLocks/>
                </p:cNvSpPr>
                <p:nvPr/>
              </p:nvSpPr>
              <p:spPr bwMode="auto">
                <a:xfrm>
                  <a:off x="10763" y="12357"/>
                  <a:ext cx="298" cy="641"/>
                </a:xfrm>
                <a:custGeom>
                  <a:avLst/>
                  <a:gdLst>
                    <a:gd name="T0" fmla="*/ 30226 w 30429"/>
                    <a:gd name="T1" fmla="*/ 0 h 64253"/>
                    <a:gd name="T2" fmla="*/ 30429 w 30429"/>
                    <a:gd name="T3" fmla="*/ 48 h 64253"/>
                    <a:gd name="T4" fmla="*/ 30429 w 30429"/>
                    <a:gd name="T5" fmla="*/ 10063 h 64253"/>
                    <a:gd name="T6" fmla="*/ 30226 w 30429"/>
                    <a:gd name="T7" fmla="*/ 10008 h 64253"/>
                    <a:gd name="T8" fmla="*/ 23241 w 30429"/>
                    <a:gd name="T9" fmla="*/ 11430 h 64253"/>
                    <a:gd name="T10" fmla="*/ 17742 w 30429"/>
                    <a:gd name="T11" fmla="*/ 15558 h 64253"/>
                    <a:gd name="T12" fmla="*/ 14084 w 30429"/>
                    <a:gd name="T13" fmla="*/ 22492 h 64253"/>
                    <a:gd name="T14" fmla="*/ 12751 w 30429"/>
                    <a:gd name="T15" fmla="*/ 31966 h 64253"/>
                    <a:gd name="T16" fmla="*/ 14084 w 30429"/>
                    <a:gd name="T17" fmla="*/ 41555 h 64253"/>
                    <a:gd name="T18" fmla="*/ 17869 w 30429"/>
                    <a:gd name="T19" fmla="*/ 48641 h 64253"/>
                    <a:gd name="T20" fmla="*/ 23457 w 30429"/>
                    <a:gd name="T21" fmla="*/ 52870 h 64253"/>
                    <a:gd name="T22" fmla="*/ 30391 w 30429"/>
                    <a:gd name="T23" fmla="*/ 54267 h 64253"/>
                    <a:gd name="T24" fmla="*/ 30429 w 30429"/>
                    <a:gd name="T25" fmla="*/ 54257 h 64253"/>
                    <a:gd name="T26" fmla="*/ 30429 w 30429"/>
                    <a:gd name="T27" fmla="*/ 64253 h 64253"/>
                    <a:gd name="T28" fmla="*/ 17424 w 30429"/>
                    <a:gd name="T29" fmla="*/ 61913 h 64253"/>
                    <a:gd name="T30" fmla="*/ 7798 w 30429"/>
                    <a:gd name="T31" fmla="*/ 55283 h 64253"/>
                    <a:gd name="T32" fmla="*/ 1968 w 30429"/>
                    <a:gd name="T33" fmla="*/ 44983 h 64253"/>
                    <a:gd name="T34" fmla="*/ 0 w 30429"/>
                    <a:gd name="T35" fmla="*/ 31966 h 64253"/>
                    <a:gd name="T36" fmla="*/ 2057 w 30429"/>
                    <a:gd name="T37" fmla="*/ 18821 h 64253"/>
                    <a:gd name="T38" fmla="*/ 8014 w 30429"/>
                    <a:gd name="T39" fmla="*/ 8649 h 64253"/>
                    <a:gd name="T40" fmla="*/ 17501 w 30429"/>
                    <a:gd name="T41" fmla="*/ 2236 h 64253"/>
                    <a:gd name="T42" fmla="*/ 30226 w 30429"/>
                    <a:gd name="T43" fmla="*/ 0 h 64253"/>
                    <a:gd name="T44" fmla="*/ 0 w 30429"/>
                    <a:gd name="T45" fmla="*/ 0 h 64253"/>
                    <a:gd name="T46" fmla="*/ 30429 w 30429"/>
                    <a:gd name="T47" fmla="*/ 64253 h 64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T44" t="T45" r="T46" b="T47"/>
                  <a:pathLst>
                    <a:path w="30429" h="64253">
                      <a:moveTo>
                        <a:pt x="30226" y="0"/>
                      </a:moveTo>
                      <a:lnTo>
                        <a:pt x="30429" y="48"/>
                      </a:lnTo>
                      <a:lnTo>
                        <a:pt x="30429" y="10063"/>
                      </a:lnTo>
                      <a:lnTo>
                        <a:pt x="30226" y="10008"/>
                      </a:lnTo>
                      <a:cubicBezTo>
                        <a:pt x="27699" y="10008"/>
                        <a:pt x="25387" y="10478"/>
                        <a:pt x="23241" y="11430"/>
                      </a:cubicBezTo>
                      <a:cubicBezTo>
                        <a:pt x="21120" y="12383"/>
                        <a:pt x="19279" y="13754"/>
                        <a:pt x="17742" y="15558"/>
                      </a:cubicBezTo>
                      <a:cubicBezTo>
                        <a:pt x="16192" y="17374"/>
                        <a:pt x="14986" y="19686"/>
                        <a:pt x="14084" y="22492"/>
                      </a:cubicBezTo>
                      <a:cubicBezTo>
                        <a:pt x="13195" y="25298"/>
                        <a:pt x="12751" y="28461"/>
                        <a:pt x="12751" y="31966"/>
                      </a:cubicBezTo>
                      <a:cubicBezTo>
                        <a:pt x="12751" y="35497"/>
                        <a:pt x="13195" y="38697"/>
                        <a:pt x="14084" y="41555"/>
                      </a:cubicBezTo>
                      <a:cubicBezTo>
                        <a:pt x="14986" y="44400"/>
                        <a:pt x="16243" y="46761"/>
                        <a:pt x="17869" y="48641"/>
                      </a:cubicBezTo>
                      <a:cubicBezTo>
                        <a:pt x="19494" y="50533"/>
                        <a:pt x="21349" y="51931"/>
                        <a:pt x="23457" y="52870"/>
                      </a:cubicBezTo>
                      <a:cubicBezTo>
                        <a:pt x="25565" y="53797"/>
                        <a:pt x="27876" y="54267"/>
                        <a:pt x="30391" y="54267"/>
                      </a:cubicBezTo>
                      <a:lnTo>
                        <a:pt x="30429" y="54257"/>
                      </a:lnTo>
                      <a:lnTo>
                        <a:pt x="30429" y="64253"/>
                      </a:lnTo>
                      <a:lnTo>
                        <a:pt x="17424" y="61913"/>
                      </a:lnTo>
                      <a:cubicBezTo>
                        <a:pt x="13576" y="60351"/>
                        <a:pt x="10363" y="58128"/>
                        <a:pt x="7798" y="55283"/>
                      </a:cubicBezTo>
                      <a:cubicBezTo>
                        <a:pt x="5220" y="52426"/>
                        <a:pt x="3277" y="48997"/>
                        <a:pt x="1968" y="44983"/>
                      </a:cubicBezTo>
                      <a:cubicBezTo>
                        <a:pt x="660" y="40970"/>
                        <a:pt x="0" y="36627"/>
                        <a:pt x="0" y="31966"/>
                      </a:cubicBezTo>
                      <a:cubicBezTo>
                        <a:pt x="0" y="27191"/>
                        <a:pt x="686" y="22809"/>
                        <a:pt x="2057" y="18821"/>
                      </a:cubicBezTo>
                      <a:cubicBezTo>
                        <a:pt x="3429" y="14846"/>
                        <a:pt x="5410" y="11456"/>
                        <a:pt x="8014" y="8649"/>
                      </a:cubicBezTo>
                      <a:cubicBezTo>
                        <a:pt x="10604" y="5855"/>
                        <a:pt x="13767" y="3721"/>
                        <a:pt x="17501" y="2236"/>
                      </a:cubicBezTo>
                      <a:cubicBezTo>
                        <a:pt x="21234" y="750"/>
                        <a:pt x="25476" y="0"/>
                        <a:pt x="3022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Shape 41"/>
                <p:cNvSpPr>
                  <a:spLocks/>
                </p:cNvSpPr>
                <p:nvPr/>
              </p:nvSpPr>
              <p:spPr bwMode="auto">
                <a:xfrm>
                  <a:off x="11023" y="12230"/>
                  <a:ext cx="45" cy="95"/>
                </a:xfrm>
                <a:custGeom>
                  <a:avLst/>
                  <a:gdLst>
                    <a:gd name="T0" fmla="*/ 4877 w 4877"/>
                    <a:gd name="T1" fmla="*/ 0 h 9674"/>
                    <a:gd name="T2" fmla="*/ 4877 w 4877"/>
                    <a:gd name="T3" fmla="*/ 8948 h 9674"/>
                    <a:gd name="T4" fmla="*/ 1829 w 4877"/>
                    <a:gd name="T5" fmla="*/ 9674 h 9674"/>
                    <a:gd name="T6" fmla="*/ 0 w 4877"/>
                    <a:gd name="T7" fmla="*/ 8607 h 9674"/>
                    <a:gd name="T8" fmla="*/ 1105 w 4877"/>
                    <a:gd name="T9" fmla="*/ 6105 h 9674"/>
                    <a:gd name="T10" fmla="*/ 3010 w 4877"/>
                    <a:gd name="T11" fmla="*/ 2549 h 9674"/>
                    <a:gd name="T12" fmla="*/ 4877 w 4877"/>
                    <a:gd name="T13" fmla="*/ 0 h 9674"/>
                    <a:gd name="T14" fmla="*/ 0 w 4877"/>
                    <a:gd name="T15" fmla="*/ 0 h 9674"/>
                    <a:gd name="T16" fmla="*/ 4877 w 4877"/>
                    <a:gd name="T17" fmla="*/ 9674 h 96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T14" t="T15" r="T16" b="T17"/>
                  <a:pathLst>
                    <a:path w="4877" h="9674">
                      <a:moveTo>
                        <a:pt x="4877" y="0"/>
                      </a:moveTo>
                      <a:lnTo>
                        <a:pt x="4877" y="8948"/>
                      </a:lnTo>
                      <a:lnTo>
                        <a:pt x="1829" y="9674"/>
                      </a:lnTo>
                      <a:cubicBezTo>
                        <a:pt x="610" y="9674"/>
                        <a:pt x="0" y="9318"/>
                        <a:pt x="0" y="8607"/>
                      </a:cubicBezTo>
                      <a:cubicBezTo>
                        <a:pt x="0" y="8137"/>
                        <a:pt x="368" y="7299"/>
                        <a:pt x="1105" y="6105"/>
                      </a:cubicBezTo>
                      <a:lnTo>
                        <a:pt x="3010" y="2549"/>
                      </a:lnTo>
                      <a:lnTo>
                        <a:pt x="4877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Shape 42"/>
                <p:cNvSpPr>
                  <a:spLocks/>
                </p:cNvSpPr>
                <p:nvPr/>
              </p:nvSpPr>
              <p:spPr bwMode="auto">
                <a:xfrm>
                  <a:off x="11068" y="12357"/>
                  <a:ext cx="298" cy="641"/>
                </a:xfrm>
                <a:custGeom>
                  <a:avLst/>
                  <a:gdLst>
                    <a:gd name="T0" fmla="*/ 0 w 30429"/>
                    <a:gd name="T1" fmla="*/ 0 h 64214"/>
                    <a:gd name="T2" fmla="*/ 16383 w 30429"/>
                    <a:gd name="T3" fmla="*/ 3877 h 64214"/>
                    <a:gd name="T4" fmla="*/ 26873 w 30429"/>
                    <a:gd name="T5" fmla="*/ 15027 h 64214"/>
                    <a:gd name="T6" fmla="*/ 30429 w 30429"/>
                    <a:gd name="T7" fmla="*/ 32007 h 64214"/>
                    <a:gd name="T8" fmla="*/ 28486 w 30429"/>
                    <a:gd name="T9" fmla="*/ 45100 h 64214"/>
                    <a:gd name="T10" fmla="*/ 22631 w 30429"/>
                    <a:gd name="T11" fmla="*/ 55325 h 64214"/>
                    <a:gd name="T12" fmla="*/ 13056 w 30429"/>
                    <a:gd name="T13" fmla="*/ 61928 h 64214"/>
                    <a:gd name="T14" fmla="*/ 51 w 30429"/>
                    <a:gd name="T15" fmla="*/ 64214 h 64214"/>
                    <a:gd name="T16" fmla="*/ 0 w 30429"/>
                    <a:gd name="T17" fmla="*/ 64205 h 64214"/>
                    <a:gd name="T18" fmla="*/ 0 w 30429"/>
                    <a:gd name="T19" fmla="*/ 54209 h 64214"/>
                    <a:gd name="T20" fmla="*/ 8839 w 30429"/>
                    <a:gd name="T21" fmla="*/ 51794 h 64214"/>
                    <a:gd name="T22" fmla="*/ 15278 w 30429"/>
                    <a:gd name="T23" fmla="*/ 44338 h 64214"/>
                    <a:gd name="T24" fmla="*/ 17678 w 30429"/>
                    <a:gd name="T25" fmla="*/ 31918 h 64214"/>
                    <a:gd name="T26" fmla="*/ 15469 w 30429"/>
                    <a:gd name="T27" fmla="*/ 20094 h 64214"/>
                    <a:gd name="T28" fmla="*/ 9182 w 30429"/>
                    <a:gd name="T29" fmla="*/ 12526 h 64214"/>
                    <a:gd name="T30" fmla="*/ 0 w 30429"/>
                    <a:gd name="T31" fmla="*/ 10015 h 64214"/>
                    <a:gd name="T32" fmla="*/ 0 w 30429"/>
                    <a:gd name="T33" fmla="*/ 0 h 64214"/>
                    <a:gd name="T34" fmla="*/ 0 w 30429"/>
                    <a:gd name="T35" fmla="*/ 0 h 64214"/>
                    <a:gd name="T36" fmla="*/ 30429 w 30429"/>
                    <a:gd name="T37" fmla="*/ 64214 h 64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T34" t="T35" r="T36" b="T37"/>
                  <a:pathLst>
                    <a:path w="30429" h="64214">
                      <a:moveTo>
                        <a:pt x="0" y="0"/>
                      </a:moveTo>
                      <a:lnTo>
                        <a:pt x="16383" y="3877"/>
                      </a:lnTo>
                      <a:cubicBezTo>
                        <a:pt x="21006" y="6493"/>
                        <a:pt x="24498" y="10214"/>
                        <a:pt x="26873" y="15027"/>
                      </a:cubicBezTo>
                      <a:cubicBezTo>
                        <a:pt x="29248" y="19853"/>
                        <a:pt x="30429" y="25505"/>
                        <a:pt x="30429" y="32007"/>
                      </a:cubicBezTo>
                      <a:cubicBezTo>
                        <a:pt x="30429" y="36808"/>
                        <a:pt x="29782" y="41177"/>
                        <a:pt x="28486" y="45100"/>
                      </a:cubicBezTo>
                      <a:cubicBezTo>
                        <a:pt x="27191" y="49038"/>
                        <a:pt x="25235" y="52441"/>
                        <a:pt x="22631" y="55325"/>
                      </a:cubicBezTo>
                      <a:cubicBezTo>
                        <a:pt x="20041" y="58194"/>
                        <a:pt x="16840" y="60404"/>
                        <a:pt x="13056" y="61928"/>
                      </a:cubicBezTo>
                      <a:cubicBezTo>
                        <a:pt x="9271" y="63452"/>
                        <a:pt x="4928" y="64214"/>
                        <a:pt x="51" y="64214"/>
                      </a:cubicBezTo>
                      <a:lnTo>
                        <a:pt x="0" y="64205"/>
                      </a:lnTo>
                      <a:lnTo>
                        <a:pt x="0" y="54209"/>
                      </a:lnTo>
                      <a:lnTo>
                        <a:pt x="8839" y="51794"/>
                      </a:lnTo>
                      <a:cubicBezTo>
                        <a:pt x="11544" y="50193"/>
                        <a:pt x="13691" y="47704"/>
                        <a:pt x="15278" y="44338"/>
                      </a:cubicBezTo>
                      <a:cubicBezTo>
                        <a:pt x="16878" y="40973"/>
                        <a:pt x="17678" y="36833"/>
                        <a:pt x="17678" y="31918"/>
                      </a:cubicBezTo>
                      <a:cubicBezTo>
                        <a:pt x="17678" y="27371"/>
                        <a:pt x="16942" y="23434"/>
                        <a:pt x="15469" y="20094"/>
                      </a:cubicBezTo>
                      <a:cubicBezTo>
                        <a:pt x="14008" y="16767"/>
                        <a:pt x="11900" y="14239"/>
                        <a:pt x="9182" y="12526"/>
                      </a:cubicBezTo>
                      <a:lnTo>
                        <a:pt x="0" y="100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Shape 44"/>
                <p:cNvSpPr>
                  <a:spLocks/>
                </p:cNvSpPr>
                <p:nvPr/>
              </p:nvSpPr>
              <p:spPr bwMode="auto">
                <a:xfrm>
                  <a:off x="11588" y="12357"/>
                  <a:ext cx="515" cy="641"/>
                </a:xfrm>
                <a:custGeom>
                  <a:avLst/>
                  <a:gdLst>
                    <a:gd name="T0" fmla="*/ 7366 w 52007"/>
                    <a:gd name="T1" fmla="*/ 0 h 64262"/>
                    <a:gd name="T2" fmla="*/ 10274 w 52007"/>
                    <a:gd name="T3" fmla="*/ 546 h 64262"/>
                    <a:gd name="T4" fmla="*/ 12395 w 52007"/>
                    <a:gd name="T5" fmla="*/ 2032 h 64262"/>
                    <a:gd name="T6" fmla="*/ 14262 w 52007"/>
                    <a:gd name="T7" fmla="*/ 4458 h 64262"/>
                    <a:gd name="T8" fmla="*/ 16231 w 52007"/>
                    <a:gd name="T9" fmla="*/ 7544 h 64262"/>
                    <a:gd name="T10" fmla="*/ 40437 w 52007"/>
                    <a:gd name="T11" fmla="*/ 44170 h 64262"/>
                    <a:gd name="T12" fmla="*/ 40437 w 52007"/>
                    <a:gd name="T13" fmla="*/ 7201 h 64262"/>
                    <a:gd name="T14" fmla="*/ 41974 w 52007"/>
                    <a:gd name="T15" fmla="*/ 1803 h 64262"/>
                    <a:gd name="T16" fmla="*/ 46152 w 52007"/>
                    <a:gd name="T17" fmla="*/ 0 h 64262"/>
                    <a:gd name="T18" fmla="*/ 50444 w 52007"/>
                    <a:gd name="T19" fmla="*/ 1803 h 64262"/>
                    <a:gd name="T20" fmla="*/ 52007 w 52007"/>
                    <a:gd name="T21" fmla="*/ 7201 h 64262"/>
                    <a:gd name="T22" fmla="*/ 52007 w 52007"/>
                    <a:gd name="T23" fmla="*/ 56083 h 64262"/>
                    <a:gd name="T24" fmla="*/ 45225 w 52007"/>
                    <a:gd name="T25" fmla="*/ 64262 h 64262"/>
                    <a:gd name="T26" fmla="*/ 42164 w 52007"/>
                    <a:gd name="T27" fmla="*/ 63779 h 64262"/>
                    <a:gd name="T28" fmla="*/ 39624 w 52007"/>
                    <a:gd name="T29" fmla="*/ 62230 h 64262"/>
                    <a:gd name="T30" fmla="*/ 37427 w 52007"/>
                    <a:gd name="T31" fmla="*/ 59741 h 64262"/>
                    <a:gd name="T32" fmla="*/ 35382 w 52007"/>
                    <a:gd name="T33" fmla="*/ 56845 h 64262"/>
                    <a:gd name="T34" fmla="*/ 11773 w 52007"/>
                    <a:gd name="T35" fmla="*/ 20638 h 64262"/>
                    <a:gd name="T36" fmla="*/ 11773 w 52007"/>
                    <a:gd name="T37" fmla="*/ 57048 h 64262"/>
                    <a:gd name="T38" fmla="*/ 10122 w 52007"/>
                    <a:gd name="T39" fmla="*/ 62433 h 64262"/>
                    <a:gd name="T40" fmla="*/ 5893 w 52007"/>
                    <a:gd name="T41" fmla="*/ 64262 h 64262"/>
                    <a:gd name="T42" fmla="*/ 1600 w 52007"/>
                    <a:gd name="T43" fmla="*/ 62420 h 64262"/>
                    <a:gd name="T44" fmla="*/ 0 w 52007"/>
                    <a:gd name="T45" fmla="*/ 57048 h 64262"/>
                    <a:gd name="T46" fmla="*/ 0 w 52007"/>
                    <a:gd name="T47" fmla="*/ 9106 h 64262"/>
                    <a:gd name="T48" fmla="*/ 673 w 52007"/>
                    <a:gd name="T49" fmla="*/ 4318 h 64262"/>
                    <a:gd name="T50" fmla="*/ 3340 w 52007"/>
                    <a:gd name="T51" fmla="*/ 1206 h 64262"/>
                    <a:gd name="T52" fmla="*/ 7366 w 52007"/>
                    <a:gd name="T53" fmla="*/ 0 h 64262"/>
                    <a:gd name="T54" fmla="*/ 0 w 52007"/>
                    <a:gd name="T55" fmla="*/ 0 h 64262"/>
                    <a:gd name="T56" fmla="*/ 52007 w 52007"/>
                    <a:gd name="T57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52007" h="64262">
                      <a:moveTo>
                        <a:pt x="7366" y="0"/>
                      </a:moveTo>
                      <a:cubicBezTo>
                        <a:pt x="8496" y="0"/>
                        <a:pt x="9474" y="178"/>
                        <a:pt x="10274" y="546"/>
                      </a:cubicBezTo>
                      <a:cubicBezTo>
                        <a:pt x="11074" y="915"/>
                        <a:pt x="11786" y="1410"/>
                        <a:pt x="12395" y="2032"/>
                      </a:cubicBezTo>
                      <a:cubicBezTo>
                        <a:pt x="13005" y="2654"/>
                        <a:pt x="13627" y="3467"/>
                        <a:pt x="14262" y="4458"/>
                      </a:cubicBezTo>
                      <a:cubicBezTo>
                        <a:pt x="14897" y="5435"/>
                        <a:pt x="15557" y="6464"/>
                        <a:pt x="16231" y="7544"/>
                      </a:cubicBezTo>
                      <a:lnTo>
                        <a:pt x="40437" y="44170"/>
                      </a:lnTo>
                      <a:lnTo>
                        <a:pt x="40437" y="7201"/>
                      </a:lnTo>
                      <a:cubicBezTo>
                        <a:pt x="40437" y="4800"/>
                        <a:pt x="40945" y="3010"/>
                        <a:pt x="41974" y="1803"/>
                      </a:cubicBezTo>
                      <a:cubicBezTo>
                        <a:pt x="43015" y="597"/>
                        <a:pt x="44399" y="0"/>
                        <a:pt x="46152" y="0"/>
                      </a:cubicBezTo>
                      <a:cubicBezTo>
                        <a:pt x="47955" y="0"/>
                        <a:pt x="49390" y="597"/>
                        <a:pt x="50444" y="1803"/>
                      </a:cubicBezTo>
                      <a:cubicBezTo>
                        <a:pt x="51486" y="3010"/>
                        <a:pt x="52007" y="4800"/>
                        <a:pt x="52007" y="7201"/>
                      </a:cubicBezTo>
                      <a:lnTo>
                        <a:pt x="52007" y="56083"/>
                      </a:lnTo>
                      <a:cubicBezTo>
                        <a:pt x="52007" y="61531"/>
                        <a:pt x="49746" y="64262"/>
                        <a:pt x="45225" y="64262"/>
                      </a:cubicBezTo>
                      <a:cubicBezTo>
                        <a:pt x="44094" y="64262"/>
                        <a:pt x="43078" y="64097"/>
                        <a:pt x="42164" y="63779"/>
                      </a:cubicBezTo>
                      <a:cubicBezTo>
                        <a:pt x="41262" y="63449"/>
                        <a:pt x="40411" y="62929"/>
                        <a:pt x="39624" y="62230"/>
                      </a:cubicBezTo>
                      <a:cubicBezTo>
                        <a:pt x="38837" y="61519"/>
                        <a:pt x="38100" y="60693"/>
                        <a:pt x="37427" y="59741"/>
                      </a:cubicBezTo>
                      <a:cubicBezTo>
                        <a:pt x="36741" y="58801"/>
                        <a:pt x="36068" y="57836"/>
                        <a:pt x="35382" y="56845"/>
                      </a:cubicBezTo>
                      <a:lnTo>
                        <a:pt x="11773" y="20638"/>
                      </a:lnTo>
                      <a:lnTo>
                        <a:pt x="11773" y="57048"/>
                      </a:lnTo>
                      <a:cubicBezTo>
                        <a:pt x="11773" y="59424"/>
                        <a:pt x="11227" y="61226"/>
                        <a:pt x="10122" y="62433"/>
                      </a:cubicBezTo>
                      <a:cubicBezTo>
                        <a:pt x="9030" y="63653"/>
                        <a:pt x="7607" y="64262"/>
                        <a:pt x="5893" y="64262"/>
                      </a:cubicBezTo>
                      <a:cubicBezTo>
                        <a:pt x="4102" y="64262"/>
                        <a:pt x="2680" y="63640"/>
                        <a:pt x="1600" y="62420"/>
                      </a:cubicBezTo>
                      <a:cubicBezTo>
                        <a:pt x="533" y="61189"/>
                        <a:pt x="0" y="59398"/>
                        <a:pt x="0" y="57048"/>
                      </a:cubicBezTo>
                      <a:lnTo>
                        <a:pt x="0" y="9106"/>
                      </a:lnTo>
                      <a:cubicBezTo>
                        <a:pt x="0" y="7074"/>
                        <a:pt x="216" y="5486"/>
                        <a:pt x="673" y="4318"/>
                      </a:cubicBezTo>
                      <a:cubicBezTo>
                        <a:pt x="1207" y="3048"/>
                        <a:pt x="2096" y="2019"/>
                        <a:pt x="3340" y="1206"/>
                      </a:cubicBezTo>
                      <a:cubicBezTo>
                        <a:pt x="4585" y="406"/>
                        <a:pt x="5931" y="0"/>
                        <a:pt x="736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Shape 45"/>
                <p:cNvSpPr>
                  <a:spLocks/>
                </p:cNvSpPr>
                <p:nvPr/>
              </p:nvSpPr>
              <p:spPr bwMode="auto">
                <a:xfrm>
                  <a:off x="12668" y="12369"/>
                  <a:ext cx="476" cy="616"/>
                </a:xfrm>
                <a:custGeom>
                  <a:avLst/>
                  <a:gdLst>
                    <a:gd name="T0" fmla="*/ 7722 w 47892"/>
                    <a:gd name="T1" fmla="*/ 0 h 62141"/>
                    <a:gd name="T2" fmla="*/ 40945 w 47892"/>
                    <a:gd name="T3" fmla="*/ 0 h 62141"/>
                    <a:gd name="T4" fmla="*/ 45415 w 47892"/>
                    <a:gd name="T5" fmla="*/ 1333 h 62141"/>
                    <a:gd name="T6" fmla="*/ 46888 w 47892"/>
                    <a:gd name="T7" fmla="*/ 4826 h 62141"/>
                    <a:gd name="T8" fmla="*/ 45415 w 47892"/>
                    <a:gd name="T9" fmla="*/ 8369 h 62141"/>
                    <a:gd name="T10" fmla="*/ 40945 w 47892"/>
                    <a:gd name="T11" fmla="*/ 9703 h 62141"/>
                    <a:gd name="T12" fmla="*/ 12586 w 47892"/>
                    <a:gd name="T13" fmla="*/ 9703 h 62141"/>
                    <a:gd name="T14" fmla="*/ 12586 w 47892"/>
                    <a:gd name="T15" fmla="*/ 24968 h 62141"/>
                    <a:gd name="T16" fmla="*/ 38697 w 47892"/>
                    <a:gd name="T17" fmla="*/ 24968 h 62141"/>
                    <a:gd name="T18" fmla="*/ 43002 w 47892"/>
                    <a:gd name="T19" fmla="*/ 26264 h 62141"/>
                    <a:gd name="T20" fmla="*/ 44425 w 47892"/>
                    <a:gd name="T21" fmla="*/ 29667 h 62141"/>
                    <a:gd name="T22" fmla="*/ 43028 w 47892"/>
                    <a:gd name="T23" fmla="*/ 33121 h 62141"/>
                    <a:gd name="T24" fmla="*/ 38697 w 47892"/>
                    <a:gd name="T25" fmla="*/ 34454 h 62141"/>
                    <a:gd name="T26" fmla="*/ 12586 w 47892"/>
                    <a:gd name="T27" fmla="*/ 34454 h 62141"/>
                    <a:gd name="T28" fmla="*/ 12586 w 47892"/>
                    <a:gd name="T29" fmla="*/ 52133 h 62141"/>
                    <a:gd name="T30" fmla="*/ 41923 w 47892"/>
                    <a:gd name="T31" fmla="*/ 52133 h 62141"/>
                    <a:gd name="T32" fmla="*/ 46393 w 47892"/>
                    <a:gd name="T33" fmla="*/ 53518 h 62141"/>
                    <a:gd name="T34" fmla="*/ 47892 w 47892"/>
                    <a:gd name="T35" fmla="*/ 57175 h 62141"/>
                    <a:gd name="T36" fmla="*/ 46393 w 47892"/>
                    <a:gd name="T37" fmla="*/ 60757 h 62141"/>
                    <a:gd name="T38" fmla="*/ 41923 w 47892"/>
                    <a:gd name="T39" fmla="*/ 62141 h 62141"/>
                    <a:gd name="T40" fmla="*/ 7722 w 47892"/>
                    <a:gd name="T41" fmla="*/ 62141 h 62141"/>
                    <a:gd name="T42" fmla="*/ 1803 w 47892"/>
                    <a:gd name="T43" fmla="*/ 60312 h 62141"/>
                    <a:gd name="T44" fmla="*/ 0 w 47892"/>
                    <a:gd name="T45" fmla="*/ 54419 h 62141"/>
                    <a:gd name="T46" fmla="*/ 0 w 47892"/>
                    <a:gd name="T47" fmla="*/ 7709 h 62141"/>
                    <a:gd name="T48" fmla="*/ 800 w 47892"/>
                    <a:gd name="T49" fmla="*/ 3277 h 62141"/>
                    <a:gd name="T50" fmla="*/ 3327 w 47892"/>
                    <a:gd name="T51" fmla="*/ 787 h 62141"/>
                    <a:gd name="T52" fmla="*/ 7722 w 47892"/>
                    <a:gd name="T53" fmla="*/ 0 h 62141"/>
                    <a:gd name="T54" fmla="*/ 0 w 47892"/>
                    <a:gd name="T55" fmla="*/ 0 h 62141"/>
                    <a:gd name="T56" fmla="*/ 47892 w 47892"/>
                    <a:gd name="T57" fmla="*/ 62141 h 62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47892" h="62141">
                      <a:moveTo>
                        <a:pt x="7722" y="0"/>
                      </a:moveTo>
                      <a:lnTo>
                        <a:pt x="40945" y="0"/>
                      </a:lnTo>
                      <a:cubicBezTo>
                        <a:pt x="42951" y="0"/>
                        <a:pt x="44450" y="444"/>
                        <a:pt x="45415" y="1333"/>
                      </a:cubicBezTo>
                      <a:cubicBezTo>
                        <a:pt x="46393" y="2222"/>
                        <a:pt x="46888" y="3390"/>
                        <a:pt x="46888" y="4826"/>
                      </a:cubicBezTo>
                      <a:cubicBezTo>
                        <a:pt x="46888" y="6299"/>
                        <a:pt x="46393" y="7480"/>
                        <a:pt x="45415" y="8369"/>
                      </a:cubicBezTo>
                      <a:cubicBezTo>
                        <a:pt x="44450" y="9258"/>
                        <a:pt x="42951" y="9703"/>
                        <a:pt x="40945" y="9703"/>
                      </a:cubicBezTo>
                      <a:lnTo>
                        <a:pt x="12586" y="9703"/>
                      </a:lnTo>
                      <a:lnTo>
                        <a:pt x="12586" y="24968"/>
                      </a:lnTo>
                      <a:lnTo>
                        <a:pt x="38697" y="24968"/>
                      </a:lnTo>
                      <a:cubicBezTo>
                        <a:pt x="40615" y="24968"/>
                        <a:pt x="42050" y="25387"/>
                        <a:pt x="43002" y="26264"/>
                      </a:cubicBezTo>
                      <a:cubicBezTo>
                        <a:pt x="43942" y="27127"/>
                        <a:pt x="44425" y="28257"/>
                        <a:pt x="44425" y="29667"/>
                      </a:cubicBezTo>
                      <a:cubicBezTo>
                        <a:pt x="44425" y="31076"/>
                        <a:pt x="43955" y="32232"/>
                        <a:pt x="43028" y="33121"/>
                      </a:cubicBezTo>
                      <a:cubicBezTo>
                        <a:pt x="42088" y="34010"/>
                        <a:pt x="40653" y="34454"/>
                        <a:pt x="38697" y="34454"/>
                      </a:cubicBezTo>
                      <a:lnTo>
                        <a:pt x="12586" y="34454"/>
                      </a:lnTo>
                      <a:lnTo>
                        <a:pt x="12586" y="52133"/>
                      </a:lnTo>
                      <a:lnTo>
                        <a:pt x="41923" y="52133"/>
                      </a:lnTo>
                      <a:cubicBezTo>
                        <a:pt x="43904" y="52133"/>
                        <a:pt x="45390" y="52591"/>
                        <a:pt x="46393" y="53518"/>
                      </a:cubicBezTo>
                      <a:cubicBezTo>
                        <a:pt x="47396" y="54432"/>
                        <a:pt x="47892" y="55651"/>
                        <a:pt x="47892" y="57175"/>
                      </a:cubicBezTo>
                      <a:cubicBezTo>
                        <a:pt x="47892" y="58648"/>
                        <a:pt x="47396" y="59842"/>
                        <a:pt x="46393" y="60757"/>
                      </a:cubicBezTo>
                      <a:cubicBezTo>
                        <a:pt x="45390" y="61684"/>
                        <a:pt x="43904" y="62141"/>
                        <a:pt x="41923" y="62141"/>
                      </a:cubicBezTo>
                      <a:lnTo>
                        <a:pt x="7722" y="62141"/>
                      </a:lnTo>
                      <a:cubicBezTo>
                        <a:pt x="4978" y="62141"/>
                        <a:pt x="2997" y="61531"/>
                        <a:pt x="1803" y="60312"/>
                      </a:cubicBezTo>
                      <a:cubicBezTo>
                        <a:pt x="597" y="59106"/>
                        <a:pt x="0" y="57137"/>
                        <a:pt x="0" y="54419"/>
                      </a:cubicBezTo>
                      <a:lnTo>
                        <a:pt x="0" y="7709"/>
                      </a:lnTo>
                      <a:cubicBezTo>
                        <a:pt x="0" y="5905"/>
                        <a:pt x="267" y="4432"/>
                        <a:pt x="800" y="3277"/>
                      </a:cubicBezTo>
                      <a:cubicBezTo>
                        <a:pt x="1346" y="2133"/>
                        <a:pt x="2184" y="1308"/>
                        <a:pt x="3327" y="787"/>
                      </a:cubicBezTo>
                      <a:cubicBezTo>
                        <a:pt x="4470" y="253"/>
                        <a:pt x="5931" y="0"/>
                        <a:pt x="7722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Shape 46"/>
                <p:cNvSpPr>
                  <a:spLocks/>
                </p:cNvSpPr>
                <p:nvPr/>
              </p:nvSpPr>
              <p:spPr bwMode="auto">
                <a:xfrm>
                  <a:off x="13354" y="12369"/>
                  <a:ext cx="260" cy="616"/>
                </a:xfrm>
                <a:custGeom>
                  <a:avLst/>
                  <a:gdLst>
                    <a:gd name="T0" fmla="*/ 7709 w 26467"/>
                    <a:gd name="T1" fmla="*/ 0 h 62141"/>
                    <a:gd name="T2" fmla="*/ 24117 w 26467"/>
                    <a:gd name="T3" fmla="*/ 0 h 62141"/>
                    <a:gd name="T4" fmla="*/ 26467 w 26467"/>
                    <a:gd name="T5" fmla="*/ 253 h 62141"/>
                    <a:gd name="T6" fmla="*/ 26467 w 26467"/>
                    <a:gd name="T7" fmla="*/ 10669 h 62141"/>
                    <a:gd name="T8" fmla="*/ 20892 w 26467"/>
                    <a:gd name="T9" fmla="*/ 9957 h 62141"/>
                    <a:gd name="T10" fmla="*/ 12586 w 26467"/>
                    <a:gd name="T11" fmla="*/ 9957 h 62141"/>
                    <a:gd name="T12" fmla="*/ 12586 w 26467"/>
                    <a:gd name="T13" fmla="*/ 52133 h 62141"/>
                    <a:gd name="T14" fmla="*/ 22123 w 26467"/>
                    <a:gd name="T15" fmla="*/ 52133 h 62141"/>
                    <a:gd name="T16" fmla="*/ 26467 w 26467"/>
                    <a:gd name="T17" fmla="*/ 51987 h 62141"/>
                    <a:gd name="T18" fmla="*/ 26467 w 26467"/>
                    <a:gd name="T19" fmla="*/ 61989 h 62141"/>
                    <a:gd name="T20" fmla="*/ 24371 w 26467"/>
                    <a:gd name="T21" fmla="*/ 62141 h 62141"/>
                    <a:gd name="T22" fmla="*/ 7963 w 26467"/>
                    <a:gd name="T23" fmla="*/ 62141 h 62141"/>
                    <a:gd name="T24" fmla="*/ 2794 w 26467"/>
                    <a:gd name="T25" fmla="*/ 61099 h 62141"/>
                    <a:gd name="T26" fmla="*/ 521 w 26467"/>
                    <a:gd name="T27" fmla="*/ 58166 h 62141"/>
                    <a:gd name="T28" fmla="*/ 0 w 26467"/>
                    <a:gd name="T29" fmla="*/ 53277 h 62141"/>
                    <a:gd name="T30" fmla="*/ 0 w 26467"/>
                    <a:gd name="T31" fmla="*/ 7709 h 62141"/>
                    <a:gd name="T32" fmla="*/ 1816 w 26467"/>
                    <a:gd name="T33" fmla="*/ 1816 h 62141"/>
                    <a:gd name="T34" fmla="*/ 7709 w 26467"/>
                    <a:gd name="T35" fmla="*/ 0 h 62141"/>
                    <a:gd name="T36" fmla="*/ 0 w 26467"/>
                    <a:gd name="T37" fmla="*/ 0 h 62141"/>
                    <a:gd name="T38" fmla="*/ 26467 w 26467"/>
                    <a:gd name="T39" fmla="*/ 62141 h 62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26467" h="62141">
                      <a:moveTo>
                        <a:pt x="7709" y="0"/>
                      </a:moveTo>
                      <a:lnTo>
                        <a:pt x="24117" y="0"/>
                      </a:lnTo>
                      <a:lnTo>
                        <a:pt x="26467" y="253"/>
                      </a:lnTo>
                      <a:lnTo>
                        <a:pt x="26467" y="10669"/>
                      </a:lnTo>
                      <a:lnTo>
                        <a:pt x="20892" y="9957"/>
                      </a:lnTo>
                      <a:lnTo>
                        <a:pt x="12586" y="9957"/>
                      </a:lnTo>
                      <a:lnTo>
                        <a:pt x="12586" y="52133"/>
                      </a:lnTo>
                      <a:lnTo>
                        <a:pt x="22123" y="52133"/>
                      </a:lnTo>
                      <a:lnTo>
                        <a:pt x="26467" y="51987"/>
                      </a:lnTo>
                      <a:lnTo>
                        <a:pt x="26467" y="61989"/>
                      </a:lnTo>
                      <a:lnTo>
                        <a:pt x="24371" y="62141"/>
                      </a:lnTo>
                      <a:lnTo>
                        <a:pt x="7963" y="62141"/>
                      </a:lnTo>
                      <a:cubicBezTo>
                        <a:pt x="5677" y="62141"/>
                        <a:pt x="3950" y="61798"/>
                        <a:pt x="2794" y="61099"/>
                      </a:cubicBezTo>
                      <a:cubicBezTo>
                        <a:pt x="1638" y="60401"/>
                        <a:pt x="876" y="59436"/>
                        <a:pt x="521" y="58166"/>
                      </a:cubicBezTo>
                      <a:cubicBezTo>
                        <a:pt x="165" y="56921"/>
                        <a:pt x="0" y="55283"/>
                        <a:pt x="0" y="53277"/>
                      </a:cubicBezTo>
                      <a:lnTo>
                        <a:pt x="0" y="7709"/>
                      </a:lnTo>
                      <a:cubicBezTo>
                        <a:pt x="0" y="4991"/>
                        <a:pt x="610" y="3035"/>
                        <a:pt x="1816" y="1816"/>
                      </a:cubicBezTo>
                      <a:cubicBezTo>
                        <a:pt x="3035" y="597"/>
                        <a:pt x="5004" y="0"/>
                        <a:pt x="7709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Shape 47"/>
                <p:cNvSpPr>
                  <a:spLocks/>
                </p:cNvSpPr>
                <p:nvPr/>
              </p:nvSpPr>
              <p:spPr bwMode="auto">
                <a:xfrm>
                  <a:off x="13620" y="12369"/>
                  <a:ext cx="261" cy="616"/>
                </a:xfrm>
                <a:custGeom>
                  <a:avLst/>
                  <a:gdLst>
                    <a:gd name="T0" fmla="*/ 0 w 26644"/>
                    <a:gd name="T1" fmla="*/ 0 h 61736"/>
                    <a:gd name="T2" fmla="*/ 8623 w 26644"/>
                    <a:gd name="T3" fmla="*/ 928 h 61736"/>
                    <a:gd name="T4" fmla="*/ 16942 w 26644"/>
                    <a:gd name="T5" fmla="*/ 5373 h 61736"/>
                    <a:gd name="T6" fmla="*/ 26644 w 26644"/>
                    <a:gd name="T7" fmla="*/ 30646 h 61736"/>
                    <a:gd name="T8" fmla="*/ 25667 w 26644"/>
                    <a:gd name="T9" fmla="*/ 40857 h 61736"/>
                    <a:gd name="T10" fmla="*/ 22657 w 26644"/>
                    <a:gd name="T11" fmla="*/ 49188 h 61736"/>
                    <a:gd name="T12" fmla="*/ 17450 w 26644"/>
                    <a:gd name="T13" fmla="*/ 55817 h 61736"/>
                    <a:gd name="T14" fmla="*/ 11976 w 26644"/>
                    <a:gd name="T15" fmla="*/ 59424 h 61736"/>
                    <a:gd name="T16" fmla="*/ 5601 w 26644"/>
                    <a:gd name="T17" fmla="*/ 61329 h 61736"/>
                    <a:gd name="T18" fmla="*/ 0 w 26644"/>
                    <a:gd name="T19" fmla="*/ 61736 h 61736"/>
                    <a:gd name="T20" fmla="*/ 0 w 26644"/>
                    <a:gd name="T21" fmla="*/ 51734 h 61736"/>
                    <a:gd name="T22" fmla="*/ 571 w 26644"/>
                    <a:gd name="T23" fmla="*/ 51715 h 61736"/>
                    <a:gd name="T24" fmla="*/ 4267 w 26644"/>
                    <a:gd name="T25" fmla="*/ 50865 h 61736"/>
                    <a:gd name="T26" fmla="*/ 7569 w 26644"/>
                    <a:gd name="T27" fmla="*/ 48960 h 61736"/>
                    <a:gd name="T28" fmla="*/ 13881 w 26644"/>
                    <a:gd name="T29" fmla="*/ 30558 h 61736"/>
                    <a:gd name="T30" fmla="*/ 11113 w 26644"/>
                    <a:gd name="T31" fmla="*/ 16790 h 61736"/>
                    <a:gd name="T32" fmla="*/ 4267 w 26644"/>
                    <a:gd name="T33" fmla="*/ 10961 h 61736"/>
                    <a:gd name="T34" fmla="*/ 0 w 26644"/>
                    <a:gd name="T35" fmla="*/ 10416 h 61736"/>
                    <a:gd name="T36" fmla="*/ 0 w 26644"/>
                    <a:gd name="T37" fmla="*/ 0 h 61736"/>
                    <a:gd name="T38" fmla="*/ 0 w 26644"/>
                    <a:gd name="T39" fmla="*/ 0 h 61736"/>
                    <a:gd name="T40" fmla="*/ 26644 w 26644"/>
                    <a:gd name="T41" fmla="*/ 61736 h 61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26644" h="61736">
                      <a:moveTo>
                        <a:pt x="0" y="0"/>
                      </a:moveTo>
                      <a:lnTo>
                        <a:pt x="8623" y="928"/>
                      </a:lnTo>
                      <a:cubicBezTo>
                        <a:pt x="11671" y="1728"/>
                        <a:pt x="14453" y="3201"/>
                        <a:pt x="16942" y="5373"/>
                      </a:cubicBezTo>
                      <a:cubicBezTo>
                        <a:pt x="23406" y="10923"/>
                        <a:pt x="26644" y="19343"/>
                        <a:pt x="26644" y="30646"/>
                      </a:cubicBezTo>
                      <a:cubicBezTo>
                        <a:pt x="26644" y="34367"/>
                        <a:pt x="26314" y="37783"/>
                        <a:pt x="25667" y="40857"/>
                      </a:cubicBezTo>
                      <a:cubicBezTo>
                        <a:pt x="25019" y="43943"/>
                        <a:pt x="24016" y="46712"/>
                        <a:pt x="22657" y="49188"/>
                      </a:cubicBezTo>
                      <a:cubicBezTo>
                        <a:pt x="21298" y="51665"/>
                        <a:pt x="19558" y="53875"/>
                        <a:pt x="17450" y="55817"/>
                      </a:cubicBezTo>
                      <a:cubicBezTo>
                        <a:pt x="15773" y="57316"/>
                        <a:pt x="13957" y="58522"/>
                        <a:pt x="11976" y="59424"/>
                      </a:cubicBezTo>
                      <a:cubicBezTo>
                        <a:pt x="9995" y="60326"/>
                        <a:pt x="7874" y="60961"/>
                        <a:pt x="5601" y="61329"/>
                      </a:cubicBezTo>
                      <a:lnTo>
                        <a:pt x="0" y="61736"/>
                      </a:lnTo>
                      <a:lnTo>
                        <a:pt x="0" y="51734"/>
                      </a:lnTo>
                      <a:lnTo>
                        <a:pt x="571" y="51715"/>
                      </a:lnTo>
                      <a:cubicBezTo>
                        <a:pt x="1765" y="51601"/>
                        <a:pt x="2985" y="51321"/>
                        <a:pt x="4267" y="50865"/>
                      </a:cubicBezTo>
                      <a:cubicBezTo>
                        <a:pt x="5537" y="50407"/>
                        <a:pt x="6629" y="49773"/>
                        <a:pt x="7569" y="48960"/>
                      </a:cubicBezTo>
                      <a:cubicBezTo>
                        <a:pt x="11773" y="45391"/>
                        <a:pt x="13881" y="39257"/>
                        <a:pt x="13881" y="30558"/>
                      </a:cubicBezTo>
                      <a:cubicBezTo>
                        <a:pt x="13881" y="24435"/>
                        <a:pt x="12954" y="19838"/>
                        <a:pt x="11113" y="16790"/>
                      </a:cubicBezTo>
                      <a:cubicBezTo>
                        <a:pt x="9258" y="13730"/>
                        <a:pt x="6972" y="11787"/>
                        <a:pt x="4267" y="10961"/>
                      </a:cubicBezTo>
                      <a:lnTo>
                        <a:pt x="0" y="104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Shape 48"/>
                <p:cNvSpPr>
                  <a:spLocks/>
                </p:cNvSpPr>
                <p:nvPr/>
              </p:nvSpPr>
              <p:spPr bwMode="auto">
                <a:xfrm>
                  <a:off x="14103" y="12357"/>
                  <a:ext cx="521" cy="641"/>
                </a:xfrm>
                <a:custGeom>
                  <a:avLst/>
                  <a:gdLst>
                    <a:gd name="T0" fmla="*/ 6236 w 52261"/>
                    <a:gd name="T1" fmla="*/ 0 h 64262"/>
                    <a:gd name="T2" fmla="*/ 10871 w 52261"/>
                    <a:gd name="T3" fmla="*/ 1905 h 64262"/>
                    <a:gd name="T4" fmla="*/ 12586 w 52261"/>
                    <a:gd name="T5" fmla="*/ 7632 h 64262"/>
                    <a:gd name="T6" fmla="*/ 12586 w 52261"/>
                    <a:gd name="T7" fmla="*/ 38188 h 64262"/>
                    <a:gd name="T8" fmla="*/ 13754 w 52261"/>
                    <a:gd name="T9" fmla="*/ 46901 h 64262"/>
                    <a:gd name="T10" fmla="*/ 17882 w 52261"/>
                    <a:gd name="T11" fmla="*/ 52336 h 64262"/>
                    <a:gd name="T12" fmla="*/ 26200 w 52261"/>
                    <a:gd name="T13" fmla="*/ 54254 h 64262"/>
                    <a:gd name="T14" fmla="*/ 36627 w 52261"/>
                    <a:gd name="T15" fmla="*/ 50343 h 64262"/>
                    <a:gd name="T16" fmla="*/ 39675 w 52261"/>
                    <a:gd name="T17" fmla="*/ 38443 h 64262"/>
                    <a:gd name="T18" fmla="*/ 39675 w 52261"/>
                    <a:gd name="T19" fmla="*/ 7632 h 64262"/>
                    <a:gd name="T20" fmla="*/ 41364 w 52261"/>
                    <a:gd name="T21" fmla="*/ 1892 h 64262"/>
                    <a:gd name="T22" fmla="*/ 45911 w 52261"/>
                    <a:gd name="T23" fmla="*/ 0 h 64262"/>
                    <a:gd name="T24" fmla="*/ 50508 w 52261"/>
                    <a:gd name="T25" fmla="*/ 1892 h 64262"/>
                    <a:gd name="T26" fmla="*/ 52261 w 52261"/>
                    <a:gd name="T27" fmla="*/ 7632 h 64262"/>
                    <a:gd name="T28" fmla="*/ 52261 w 52261"/>
                    <a:gd name="T29" fmla="*/ 37516 h 64262"/>
                    <a:gd name="T30" fmla="*/ 50838 w 52261"/>
                    <a:gd name="T31" fmla="*/ 49682 h 64262"/>
                    <a:gd name="T32" fmla="*/ 45479 w 52261"/>
                    <a:gd name="T33" fmla="*/ 58242 h 64262"/>
                    <a:gd name="T34" fmla="*/ 37592 w 52261"/>
                    <a:gd name="T35" fmla="*/ 62826 h 64262"/>
                    <a:gd name="T36" fmla="*/ 27089 w 52261"/>
                    <a:gd name="T37" fmla="*/ 64262 h 64262"/>
                    <a:gd name="T38" fmla="*/ 14757 w 52261"/>
                    <a:gd name="T39" fmla="*/ 62712 h 64262"/>
                    <a:gd name="T40" fmla="*/ 6312 w 52261"/>
                    <a:gd name="T41" fmla="*/ 57924 h 64262"/>
                    <a:gd name="T42" fmla="*/ 1524 w 52261"/>
                    <a:gd name="T43" fmla="*/ 49619 h 64262"/>
                    <a:gd name="T44" fmla="*/ 0 w 52261"/>
                    <a:gd name="T45" fmla="*/ 37516 h 64262"/>
                    <a:gd name="T46" fmla="*/ 0 w 52261"/>
                    <a:gd name="T47" fmla="*/ 7632 h 64262"/>
                    <a:gd name="T48" fmla="*/ 1714 w 52261"/>
                    <a:gd name="T49" fmla="*/ 1905 h 64262"/>
                    <a:gd name="T50" fmla="*/ 6236 w 52261"/>
                    <a:gd name="T51" fmla="*/ 0 h 64262"/>
                    <a:gd name="T52" fmla="*/ 0 w 52261"/>
                    <a:gd name="T53" fmla="*/ 0 h 64262"/>
                    <a:gd name="T54" fmla="*/ 52261 w 52261"/>
                    <a:gd name="T55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T52" t="T53" r="T54" b="T55"/>
                  <a:pathLst>
                    <a:path w="52261" h="64262">
                      <a:moveTo>
                        <a:pt x="6236" y="0"/>
                      </a:moveTo>
                      <a:cubicBezTo>
                        <a:pt x="8179" y="0"/>
                        <a:pt x="9728" y="635"/>
                        <a:pt x="10871" y="1905"/>
                      </a:cubicBezTo>
                      <a:cubicBezTo>
                        <a:pt x="12014" y="3187"/>
                        <a:pt x="12586" y="5093"/>
                        <a:pt x="12586" y="7632"/>
                      </a:cubicBezTo>
                      <a:lnTo>
                        <a:pt x="12586" y="38188"/>
                      </a:lnTo>
                      <a:cubicBezTo>
                        <a:pt x="12586" y="41669"/>
                        <a:pt x="12979" y="44577"/>
                        <a:pt x="13754" y="46901"/>
                      </a:cubicBezTo>
                      <a:cubicBezTo>
                        <a:pt x="14529" y="49237"/>
                        <a:pt x="15913" y="51041"/>
                        <a:pt x="17882" y="52336"/>
                      </a:cubicBezTo>
                      <a:cubicBezTo>
                        <a:pt x="19863" y="53619"/>
                        <a:pt x="22631" y="54254"/>
                        <a:pt x="26200" y="54254"/>
                      </a:cubicBezTo>
                      <a:cubicBezTo>
                        <a:pt x="31115" y="54254"/>
                        <a:pt x="34582" y="52946"/>
                        <a:pt x="36627" y="50343"/>
                      </a:cubicBezTo>
                      <a:cubicBezTo>
                        <a:pt x="38659" y="47727"/>
                        <a:pt x="39675" y="43764"/>
                        <a:pt x="39675" y="38443"/>
                      </a:cubicBezTo>
                      <a:lnTo>
                        <a:pt x="39675" y="7632"/>
                      </a:lnTo>
                      <a:cubicBezTo>
                        <a:pt x="39675" y="5054"/>
                        <a:pt x="40246" y="3149"/>
                        <a:pt x="41364" y="1892"/>
                      </a:cubicBezTo>
                      <a:cubicBezTo>
                        <a:pt x="42507" y="635"/>
                        <a:pt x="44005" y="0"/>
                        <a:pt x="45911" y="0"/>
                      </a:cubicBezTo>
                      <a:cubicBezTo>
                        <a:pt x="47803" y="0"/>
                        <a:pt x="49339" y="635"/>
                        <a:pt x="50508" y="1892"/>
                      </a:cubicBezTo>
                      <a:cubicBezTo>
                        <a:pt x="51676" y="3149"/>
                        <a:pt x="52261" y="5054"/>
                        <a:pt x="52261" y="7632"/>
                      </a:cubicBezTo>
                      <a:lnTo>
                        <a:pt x="52261" y="37516"/>
                      </a:lnTo>
                      <a:cubicBezTo>
                        <a:pt x="52261" y="42380"/>
                        <a:pt x="51791" y="46431"/>
                        <a:pt x="50838" y="49682"/>
                      </a:cubicBezTo>
                      <a:cubicBezTo>
                        <a:pt x="49898" y="52933"/>
                        <a:pt x="48108" y="55791"/>
                        <a:pt x="45479" y="58242"/>
                      </a:cubicBezTo>
                      <a:cubicBezTo>
                        <a:pt x="43218" y="60337"/>
                        <a:pt x="40589" y="61861"/>
                        <a:pt x="37592" y="62826"/>
                      </a:cubicBezTo>
                      <a:cubicBezTo>
                        <a:pt x="34608" y="63779"/>
                        <a:pt x="31102" y="64262"/>
                        <a:pt x="27089" y="64262"/>
                      </a:cubicBezTo>
                      <a:cubicBezTo>
                        <a:pt x="22314" y="64262"/>
                        <a:pt x="18199" y="63741"/>
                        <a:pt x="14757" y="62712"/>
                      </a:cubicBezTo>
                      <a:cubicBezTo>
                        <a:pt x="11303" y="61684"/>
                        <a:pt x="8484" y="60083"/>
                        <a:pt x="6312" y="57924"/>
                      </a:cubicBezTo>
                      <a:cubicBezTo>
                        <a:pt x="4140" y="55766"/>
                        <a:pt x="2540" y="52997"/>
                        <a:pt x="1524" y="49619"/>
                      </a:cubicBezTo>
                      <a:cubicBezTo>
                        <a:pt x="508" y="46241"/>
                        <a:pt x="0" y="42214"/>
                        <a:pt x="0" y="37516"/>
                      </a:cubicBezTo>
                      <a:lnTo>
                        <a:pt x="0" y="7632"/>
                      </a:lnTo>
                      <a:cubicBezTo>
                        <a:pt x="0" y="5093"/>
                        <a:pt x="571" y="3187"/>
                        <a:pt x="1714" y="1905"/>
                      </a:cubicBezTo>
                      <a:cubicBezTo>
                        <a:pt x="2858" y="635"/>
                        <a:pt x="4369" y="0"/>
                        <a:pt x="623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" name="Shape 49"/>
                <p:cNvSpPr>
                  <a:spLocks/>
                </p:cNvSpPr>
                <p:nvPr/>
              </p:nvSpPr>
              <p:spPr bwMode="auto">
                <a:xfrm>
                  <a:off x="14839" y="12357"/>
                  <a:ext cx="553" cy="641"/>
                </a:xfrm>
                <a:custGeom>
                  <a:avLst/>
                  <a:gdLst>
                    <a:gd name="T0" fmla="*/ 29629 w 55397"/>
                    <a:gd name="T1" fmla="*/ 0 h 64263"/>
                    <a:gd name="T2" fmla="*/ 43066 w 55397"/>
                    <a:gd name="T3" fmla="*/ 3011 h 64263"/>
                    <a:gd name="T4" fmla="*/ 52095 w 55397"/>
                    <a:gd name="T5" fmla="*/ 10453 h 64263"/>
                    <a:gd name="T6" fmla="*/ 55232 w 55397"/>
                    <a:gd name="T7" fmla="*/ 18822 h 64263"/>
                    <a:gd name="T8" fmla="*/ 53696 w 55397"/>
                    <a:gd name="T9" fmla="*/ 22632 h 64263"/>
                    <a:gd name="T10" fmla="*/ 50013 w 55397"/>
                    <a:gd name="T11" fmla="*/ 24283 h 64263"/>
                    <a:gd name="T12" fmla="*/ 46393 w 55397"/>
                    <a:gd name="T13" fmla="*/ 23140 h 64263"/>
                    <a:gd name="T14" fmla="*/ 43701 w 55397"/>
                    <a:gd name="T15" fmla="*/ 19203 h 64263"/>
                    <a:gd name="T16" fmla="*/ 37910 w 55397"/>
                    <a:gd name="T17" fmla="*/ 12294 h 64263"/>
                    <a:gd name="T18" fmla="*/ 29705 w 55397"/>
                    <a:gd name="T19" fmla="*/ 10008 h 64263"/>
                    <a:gd name="T20" fmla="*/ 17361 w 55397"/>
                    <a:gd name="T21" fmla="*/ 15888 h 64263"/>
                    <a:gd name="T22" fmla="*/ 12751 w 55397"/>
                    <a:gd name="T23" fmla="*/ 32639 h 64263"/>
                    <a:gd name="T24" fmla="*/ 14783 w 55397"/>
                    <a:gd name="T25" fmla="*/ 44692 h 64263"/>
                    <a:gd name="T26" fmla="*/ 20549 w 55397"/>
                    <a:gd name="T27" fmla="*/ 51880 h 64263"/>
                    <a:gd name="T28" fmla="*/ 29286 w 55397"/>
                    <a:gd name="T29" fmla="*/ 54255 h 64263"/>
                    <a:gd name="T30" fmla="*/ 38468 w 55397"/>
                    <a:gd name="T31" fmla="*/ 51563 h 64263"/>
                    <a:gd name="T32" fmla="*/ 44120 w 55397"/>
                    <a:gd name="T33" fmla="*/ 43663 h 64263"/>
                    <a:gd name="T34" fmla="*/ 46114 w 55397"/>
                    <a:gd name="T35" fmla="*/ 39650 h 64263"/>
                    <a:gd name="T36" fmla="*/ 49924 w 55397"/>
                    <a:gd name="T37" fmla="*/ 38100 h 64263"/>
                    <a:gd name="T38" fmla="*/ 53785 w 55397"/>
                    <a:gd name="T39" fmla="*/ 39675 h 64263"/>
                    <a:gd name="T40" fmla="*/ 55397 w 55397"/>
                    <a:gd name="T41" fmla="*/ 43574 h 64263"/>
                    <a:gd name="T42" fmla="*/ 53937 w 55397"/>
                    <a:gd name="T43" fmla="*/ 50000 h 64263"/>
                    <a:gd name="T44" fmla="*/ 49339 w 55397"/>
                    <a:gd name="T45" fmla="*/ 56782 h 64263"/>
                    <a:gd name="T46" fmla="*/ 41326 w 55397"/>
                    <a:gd name="T47" fmla="*/ 62180 h 64263"/>
                    <a:gd name="T48" fmla="*/ 29959 w 55397"/>
                    <a:gd name="T49" fmla="*/ 64263 h 64263"/>
                    <a:gd name="T50" fmla="*/ 21018 w 55397"/>
                    <a:gd name="T51" fmla="*/ 63322 h 64263"/>
                    <a:gd name="T52" fmla="*/ 13703 w 55397"/>
                    <a:gd name="T53" fmla="*/ 60427 h 64263"/>
                    <a:gd name="T54" fmla="*/ 7671 w 55397"/>
                    <a:gd name="T55" fmla="*/ 55233 h 64263"/>
                    <a:gd name="T56" fmla="*/ 3467 w 55397"/>
                    <a:gd name="T57" fmla="*/ 48679 h 64263"/>
                    <a:gd name="T58" fmla="*/ 864 w 55397"/>
                    <a:gd name="T59" fmla="*/ 40946 h 64263"/>
                    <a:gd name="T60" fmla="*/ 0 w 55397"/>
                    <a:gd name="T61" fmla="*/ 32207 h 64263"/>
                    <a:gd name="T62" fmla="*/ 2184 w 55397"/>
                    <a:gd name="T63" fmla="*/ 18783 h 64263"/>
                    <a:gd name="T64" fmla="*/ 8433 w 55397"/>
                    <a:gd name="T65" fmla="*/ 8624 h 64263"/>
                    <a:gd name="T66" fmla="*/ 17970 w 55397"/>
                    <a:gd name="T67" fmla="*/ 2210 h 64263"/>
                    <a:gd name="T68" fmla="*/ 29629 w 55397"/>
                    <a:gd name="T69" fmla="*/ 0 h 64263"/>
                    <a:gd name="T70" fmla="*/ 0 w 55397"/>
                    <a:gd name="T71" fmla="*/ 0 h 64263"/>
                    <a:gd name="T72" fmla="*/ 55397 w 55397"/>
                    <a:gd name="T73" fmla="*/ 64263 h 642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T70" t="T71" r="T72" b="T73"/>
                  <a:pathLst>
                    <a:path w="55397" h="64263">
                      <a:moveTo>
                        <a:pt x="29629" y="0"/>
                      </a:moveTo>
                      <a:cubicBezTo>
                        <a:pt x="34658" y="0"/>
                        <a:pt x="39129" y="1004"/>
                        <a:pt x="43066" y="3011"/>
                      </a:cubicBezTo>
                      <a:cubicBezTo>
                        <a:pt x="46990" y="5017"/>
                        <a:pt x="50000" y="7493"/>
                        <a:pt x="52095" y="10453"/>
                      </a:cubicBezTo>
                      <a:cubicBezTo>
                        <a:pt x="54178" y="13399"/>
                        <a:pt x="55232" y="16193"/>
                        <a:pt x="55232" y="18822"/>
                      </a:cubicBezTo>
                      <a:cubicBezTo>
                        <a:pt x="55232" y="20257"/>
                        <a:pt x="54724" y="21527"/>
                        <a:pt x="53696" y="22632"/>
                      </a:cubicBezTo>
                      <a:cubicBezTo>
                        <a:pt x="52680" y="23737"/>
                        <a:pt x="51448" y="24283"/>
                        <a:pt x="50013" y="24283"/>
                      </a:cubicBezTo>
                      <a:cubicBezTo>
                        <a:pt x="48400" y="24283"/>
                        <a:pt x="47193" y="23915"/>
                        <a:pt x="46393" y="23140"/>
                      </a:cubicBezTo>
                      <a:cubicBezTo>
                        <a:pt x="45580" y="22378"/>
                        <a:pt x="44691" y="21070"/>
                        <a:pt x="43701" y="19203"/>
                      </a:cubicBezTo>
                      <a:cubicBezTo>
                        <a:pt x="42062" y="16129"/>
                        <a:pt x="40132" y="13818"/>
                        <a:pt x="37910" y="12294"/>
                      </a:cubicBezTo>
                      <a:cubicBezTo>
                        <a:pt x="35687" y="10770"/>
                        <a:pt x="32957" y="10008"/>
                        <a:pt x="29705" y="10008"/>
                      </a:cubicBezTo>
                      <a:cubicBezTo>
                        <a:pt x="24536" y="10008"/>
                        <a:pt x="20422" y="11964"/>
                        <a:pt x="17361" y="15888"/>
                      </a:cubicBezTo>
                      <a:cubicBezTo>
                        <a:pt x="14288" y="19825"/>
                        <a:pt x="12751" y="25400"/>
                        <a:pt x="12751" y="32639"/>
                      </a:cubicBezTo>
                      <a:cubicBezTo>
                        <a:pt x="12751" y="37465"/>
                        <a:pt x="13424" y="41491"/>
                        <a:pt x="14783" y="44692"/>
                      </a:cubicBezTo>
                      <a:cubicBezTo>
                        <a:pt x="16142" y="47905"/>
                        <a:pt x="18059" y="50305"/>
                        <a:pt x="20549" y="51880"/>
                      </a:cubicBezTo>
                      <a:cubicBezTo>
                        <a:pt x="23038" y="53467"/>
                        <a:pt x="25946" y="54255"/>
                        <a:pt x="29286" y="54255"/>
                      </a:cubicBezTo>
                      <a:cubicBezTo>
                        <a:pt x="32906" y="54255"/>
                        <a:pt x="35966" y="53353"/>
                        <a:pt x="38468" y="51563"/>
                      </a:cubicBezTo>
                      <a:cubicBezTo>
                        <a:pt x="40958" y="49771"/>
                        <a:pt x="42850" y="47130"/>
                        <a:pt x="44120" y="43663"/>
                      </a:cubicBezTo>
                      <a:cubicBezTo>
                        <a:pt x="44653" y="42025"/>
                        <a:pt x="45314" y="40691"/>
                        <a:pt x="46114" y="39650"/>
                      </a:cubicBezTo>
                      <a:cubicBezTo>
                        <a:pt x="46901" y="38621"/>
                        <a:pt x="48171" y="38100"/>
                        <a:pt x="49924" y="38100"/>
                      </a:cubicBezTo>
                      <a:cubicBezTo>
                        <a:pt x="51422" y="38100"/>
                        <a:pt x="52705" y="38634"/>
                        <a:pt x="53785" y="39675"/>
                      </a:cubicBezTo>
                      <a:cubicBezTo>
                        <a:pt x="54864" y="40717"/>
                        <a:pt x="55397" y="42025"/>
                        <a:pt x="55397" y="43574"/>
                      </a:cubicBezTo>
                      <a:cubicBezTo>
                        <a:pt x="55397" y="45555"/>
                        <a:pt x="54902" y="47689"/>
                        <a:pt x="53937" y="50000"/>
                      </a:cubicBezTo>
                      <a:cubicBezTo>
                        <a:pt x="52959" y="52299"/>
                        <a:pt x="51422" y="54559"/>
                        <a:pt x="49339" y="56782"/>
                      </a:cubicBezTo>
                      <a:cubicBezTo>
                        <a:pt x="47244" y="58992"/>
                        <a:pt x="44577" y="60796"/>
                        <a:pt x="41326" y="62180"/>
                      </a:cubicBezTo>
                      <a:cubicBezTo>
                        <a:pt x="38075" y="63564"/>
                        <a:pt x="34290" y="64263"/>
                        <a:pt x="29959" y="64263"/>
                      </a:cubicBezTo>
                      <a:cubicBezTo>
                        <a:pt x="26683" y="64263"/>
                        <a:pt x="23698" y="63945"/>
                        <a:pt x="21018" y="63322"/>
                      </a:cubicBezTo>
                      <a:cubicBezTo>
                        <a:pt x="18339" y="62700"/>
                        <a:pt x="15900" y="61735"/>
                        <a:pt x="13703" y="60427"/>
                      </a:cubicBezTo>
                      <a:cubicBezTo>
                        <a:pt x="11519" y="59106"/>
                        <a:pt x="9500" y="57379"/>
                        <a:pt x="7671" y="55233"/>
                      </a:cubicBezTo>
                      <a:cubicBezTo>
                        <a:pt x="6033" y="53277"/>
                        <a:pt x="4636" y="51105"/>
                        <a:pt x="3467" y="48679"/>
                      </a:cubicBezTo>
                      <a:cubicBezTo>
                        <a:pt x="2311" y="46266"/>
                        <a:pt x="1448" y="43688"/>
                        <a:pt x="864" y="40946"/>
                      </a:cubicBezTo>
                      <a:cubicBezTo>
                        <a:pt x="292" y="38202"/>
                        <a:pt x="0" y="35294"/>
                        <a:pt x="0" y="32207"/>
                      </a:cubicBezTo>
                      <a:cubicBezTo>
                        <a:pt x="0" y="27216"/>
                        <a:pt x="724" y="22733"/>
                        <a:pt x="2184" y="18783"/>
                      </a:cubicBezTo>
                      <a:cubicBezTo>
                        <a:pt x="3632" y="14822"/>
                        <a:pt x="5715" y="11443"/>
                        <a:pt x="8433" y="8624"/>
                      </a:cubicBezTo>
                      <a:cubicBezTo>
                        <a:pt x="11138" y="5817"/>
                        <a:pt x="14326" y="3670"/>
                        <a:pt x="17970" y="2210"/>
                      </a:cubicBezTo>
                      <a:cubicBezTo>
                        <a:pt x="21615" y="737"/>
                        <a:pt x="25502" y="0"/>
                        <a:pt x="29629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Shape 50"/>
                <p:cNvSpPr>
                  <a:spLocks/>
                </p:cNvSpPr>
                <p:nvPr/>
              </p:nvSpPr>
              <p:spPr bwMode="auto">
                <a:xfrm>
                  <a:off x="15563" y="12357"/>
                  <a:ext cx="280" cy="641"/>
                </a:xfrm>
                <a:custGeom>
                  <a:avLst/>
                  <a:gdLst>
                    <a:gd name="T0" fmla="*/ 28575 w 28575"/>
                    <a:gd name="T1" fmla="*/ 0 h 64262"/>
                    <a:gd name="T2" fmla="*/ 28575 w 28575"/>
                    <a:gd name="T3" fmla="*/ 13515 h 64262"/>
                    <a:gd name="T4" fmla="*/ 28486 w 28575"/>
                    <a:gd name="T5" fmla="*/ 13272 h 64262"/>
                    <a:gd name="T6" fmla="*/ 19291 w 28575"/>
                    <a:gd name="T7" fmla="*/ 38913 h 64262"/>
                    <a:gd name="T8" fmla="*/ 28575 w 28575"/>
                    <a:gd name="T9" fmla="*/ 38913 h 64262"/>
                    <a:gd name="T10" fmla="*/ 28575 w 28575"/>
                    <a:gd name="T11" fmla="*/ 48362 h 64262"/>
                    <a:gd name="T12" fmla="*/ 15989 w 28575"/>
                    <a:gd name="T13" fmla="*/ 48362 h 64262"/>
                    <a:gd name="T14" fmla="*/ 13017 w 28575"/>
                    <a:gd name="T15" fmla="*/ 56338 h 64262"/>
                    <a:gd name="T16" fmla="*/ 10058 w 28575"/>
                    <a:gd name="T17" fmla="*/ 62624 h 64262"/>
                    <a:gd name="T18" fmla="*/ 6020 w 28575"/>
                    <a:gd name="T19" fmla="*/ 64262 h 64262"/>
                    <a:gd name="T20" fmla="*/ 1829 w 28575"/>
                    <a:gd name="T21" fmla="*/ 62523 h 64262"/>
                    <a:gd name="T22" fmla="*/ 0 w 28575"/>
                    <a:gd name="T23" fmla="*/ 58586 h 64262"/>
                    <a:gd name="T24" fmla="*/ 432 w 28575"/>
                    <a:gd name="T25" fmla="*/ 55956 h 64262"/>
                    <a:gd name="T26" fmla="*/ 1829 w 28575"/>
                    <a:gd name="T27" fmla="*/ 52184 h 64262"/>
                    <a:gd name="T28" fmla="*/ 17729 w 28575"/>
                    <a:gd name="T29" fmla="*/ 11836 h 64262"/>
                    <a:gd name="T30" fmla="*/ 19355 w 28575"/>
                    <a:gd name="T31" fmla="*/ 7658 h 64262"/>
                    <a:gd name="T32" fmla="*/ 21387 w 28575"/>
                    <a:gd name="T33" fmla="*/ 3607 h 64262"/>
                    <a:gd name="T34" fmla="*/ 24232 w 28575"/>
                    <a:gd name="T35" fmla="*/ 1004 h 64262"/>
                    <a:gd name="T36" fmla="*/ 28575 w 28575"/>
                    <a:gd name="T37" fmla="*/ 0 h 64262"/>
                    <a:gd name="T38" fmla="*/ 0 w 28575"/>
                    <a:gd name="T39" fmla="*/ 0 h 64262"/>
                    <a:gd name="T40" fmla="*/ 28575 w 28575"/>
                    <a:gd name="T41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28575" h="64262">
                      <a:moveTo>
                        <a:pt x="28575" y="0"/>
                      </a:moveTo>
                      <a:lnTo>
                        <a:pt x="28575" y="13515"/>
                      </a:lnTo>
                      <a:lnTo>
                        <a:pt x="28486" y="13272"/>
                      </a:lnTo>
                      <a:lnTo>
                        <a:pt x="19291" y="38913"/>
                      </a:lnTo>
                      <a:lnTo>
                        <a:pt x="28575" y="38913"/>
                      </a:lnTo>
                      <a:lnTo>
                        <a:pt x="28575" y="48362"/>
                      </a:lnTo>
                      <a:lnTo>
                        <a:pt x="15989" y="48362"/>
                      </a:lnTo>
                      <a:lnTo>
                        <a:pt x="13017" y="56338"/>
                      </a:lnTo>
                      <a:cubicBezTo>
                        <a:pt x="11862" y="59449"/>
                        <a:pt x="10871" y="61544"/>
                        <a:pt x="10058" y="62624"/>
                      </a:cubicBezTo>
                      <a:cubicBezTo>
                        <a:pt x="9233" y="63716"/>
                        <a:pt x="7887" y="64262"/>
                        <a:pt x="6020" y="64262"/>
                      </a:cubicBezTo>
                      <a:cubicBezTo>
                        <a:pt x="4445" y="64262"/>
                        <a:pt x="3035" y="63678"/>
                        <a:pt x="1829" y="62523"/>
                      </a:cubicBezTo>
                      <a:cubicBezTo>
                        <a:pt x="610" y="61367"/>
                        <a:pt x="0" y="60046"/>
                        <a:pt x="0" y="58586"/>
                      </a:cubicBezTo>
                      <a:cubicBezTo>
                        <a:pt x="0" y="57734"/>
                        <a:pt x="140" y="56859"/>
                        <a:pt x="432" y="55956"/>
                      </a:cubicBezTo>
                      <a:cubicBezTo>
                        <a:pt x="711" y="55055"/>
                        <a:pt x="1181" y="53797"/>
                        <a:pt x="1829" y="52184"/>
                      </a:cubicBezTo>
                      <a:lnTo>
                        <a:pt x="17729" y="11836"/>
                      </a:lnTo>
                      <a:cubicBezTo>
                        <a:pt x="18174" y="10668"/>
                        <a:pt x="18720" y="9284"/>
                        <a:pt x="19355" y="7658"/>
                      </a:cubicBezTo>
                      <a:cubicBezTo>
                        <a:pt x="19990" y="6033"/>
                        <a:pt x="20675" y="4687"/>
                        <a:pt x="21387" y="3607"/>
                      </a:cubicBezTo>
                      <a:cubicBezTo>
                        <a:pt x="22111" y="2528"/>
                        <a:pt x="23051" y="1664"/>
                        <a:pt x="24232" y="1004"/>
                      </a:cubicBezTo>
                      <a:cubicBezTo>
                        <a:pt x="25400" y="330"/>
                        <a:pt x="26848" y="0"/>
                        <a:pt x="28575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Shape 51"/>
                <p:cNvSpPr>
                  <a:spLocks/>
                </p:cNvSpPr>
                <p:nvPr/>
              </p:nvSpPr>
              <p:spPr bwMode="auto">
                <a:xfrm>
                  <a:off x="15849" y="12357"/>
                  <a:ext cx="286" cy="641"/>
                </a:xfrm>
                <a:custGeom>
                  <a:avLst/>
                  <a:gdLst>
                    <a:gd name="T0" fmla="*/ 0 w 29083"/>
                    <a:gd name="T1" fmla="*/ 0 h 64262"/>
                    <a:gd name="T2" fmla="*/ 4382 w 29083"/>
                    <a:gd name="T3" fmla="*/ 1004 h 64262"/>
                    <a:gd name="T4" fmla="*/ 7226 w 29083"/>
                    <a:gd name="T5" fmla="*/ 3556 h 64262"/>
                    <a:gd name="T6" fmla="*/ 9042 w 29083"/>
                    <a:gd name="T7" fmla="*/ 6934 h 64262"/>
                    <a:gd name="T8" fmla="*/ 10935 w 29083"/>
                    <a:gd name="T9" fmla="*/ 11748 h 64262"/>
                    <a:gd name="T10" fmla="*/ 27165 w 29083"/>
                    <a:gd name="T11" fmla="*/ 51842 h 64262"/>
                    <a:gd name="T12" fmla="*/ 29083 w 29083"/>
                    <a:gd name="T13" fmla="*/ 58496 h 64262"/>
                    <a:gd name="T14" fmla="*/ 27280 w 29083"/>
                    <a:gd name="T15" fmla="*/ 62459 h 64262"/>
                    <a:gd name="T16" fmla="*/ 22936 w 29083"/>
                    <a:gd name="T17" fmla="*/ 64262 h 64262"/>
                    <a:gd name="T18" fmla="*/ 20383 w 29083"/>
                    <a:gd name="T19" fmla="*/ 63729 h 64262"/>
                    <a:gd name="T20" fmla="*/ 18605 w 29083"/>
                    <a:gd name="T21" fmla="*/ 62294 h 64262"/>
                    <a:gd name="T22" fmla="*/ 17056 w 29083"/>
                    <a:gd name="T23" fmla="*/ 59487 h 64262"/>
                    <a:gd name="T24" fmla="*/ 15646 w 29083"/>
                    <a:gd name="T25" fmla="*/ 56173 h 64262"/>
                    <a:gd name="T26" fmla="*/ 12675 w 29083"/>
                    <a:gd name="T27" fmla="*/ 48362 h 64262"/>
                    <a:gd name="T28" fmla="*/ 0 w 29083"/>
                    <a:gd name="T29" fmla="*/ 48362 h 64262"/>
                    <a:gd name="T30" fmla="*/ 0 w 29083"/>
                    <a:gd name="T31" fmla="*/ 38913 h 64262"/>
                    <a:gd name="T32" fmla="*/ 9284 w 29083"/>
                    <a:gd name="T33" fmla="*/ 38913 h 64262"/>
                    <a:gd name="T34" fmla="*/ 0 w 29083"/>
                    <a:gd name="T35" fmla="*/ 13515 h 64262"/>
                    <a:gd name="T36" fmla="*/ 0 w 29083"/>
                    <a:gd name="T37" fmla="*/ 0 h 64262"/>
                    <a:gd name="T38" fmla="*/ 0 w 29083"/>
                    <a:gd name="T39" fmla="*/ 0 h 64262"/>
                    <a:gd name="T40" fmla="*/ 29083 w 29083"/>
                    <a:gd name="T41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29083" h="64262">
                      <a:moveTo>
                        <a:pt x="0" y="0"/>
                      </a:moveTo>
                      <a:cubicBezTo>
                        <a:pt x="1753" y="0"/>
                        <a:pt x="3213" y="330"/>
                        <a:pt x="4382" y="1004"/>
                      </a:cubicBezTo>
                      <a:cubicBezTo>
                        <a:pt x="5563" y="1664"/>
                        <a:pt x="6502" y="2515"/>
                        <a:pt x="7226" y="3556"/>
                      </a:cubicBezTo>
                      <a:cubicBezTo>
                        <a:pt x="7950" y="4611"/>
                        <a:pt x="8560" y="5741"/>
                        <a:pt x="9042" y="6934"/>
                      </a:cubicBezTo>
                      <a:cubicBezTo>
                        <a:pt x="9538" y="8141"/>
                        <a:pt x="10173" y="9741"/>
                        <a:pt x="10935" y="11748"/>
                      </a:cubicBezTo>
                      <a:lnTo>
                        <a:pt x="27165" y="51842"/>
                      </a:lnTo>
                      <a:cubicBezTo>
                        <a:pt x="28435" y="54890"/>
                        <a:pt x="29083" y="57112"/>
                        <a:pt x="29083" y="58496"/>
                      </a:cubicBezTo>
                      <a:cubicBezTo>
                        <a:pt x="29083" y="59932"/>
                        <a:pt x="28473" y="61265"/>
                        <a:pt x="27280" y="62459"/>
                      </a:cubicBezTo>
                      <a:cubicBezTo>
                        <a:pt x="26073" y="63665"/>
                        <a:pt x="24625" y="64262"/>
                        <a:pt x="22936" y="64262"/>
                      </a:cubicBezTo>
                      <a:cubicBezTo>
                        <a:pt x="21946" y="64262"/>
                        <a:pt x="21095" y="64084"/>
                        <a:pt x="20383" y="63729"/>
                      </a:cubicBezTo>
                      <a:cubicBezTo>
                        <a:pt x="19685" y="63374"/>
                        <a:pt x="19088" y="62903"/>
                        <a:pt x="18605" y="62294"/>
                      </a:cubicBezTo>
                      <a:cubicBezTo>
                        <a:pt x="18123" y="61685"/>
                        <a:pt x="17615" y="60757"/>
                        <a:pt x="17056" y="59487"/>
                      </a:cubicBezTo>
                      <a:cubicBezTo>
                        <a:pt x="16510" y="58242"/>
                        <a:pt x="16040" y="57125"/>
                        <a:pt x="15646" y="56173"/>
                      </a:cubicBezTo>
                      <a:lnTo>
                        <a:pt x="12675" y="48362"/>
                      </a:lnTo>
                      <a:lnTo>
                        <a:pt x="0" y="48362"/>
                      </a:lnTo>
                      <a:lnTo>
                        <a:pt x="0" y="38913"/>
                      </a:lnTo>
                      <a:lnTo>
                        <a:pt x="9284" y="38913"/>
                      </a:lnTo>
                      <a:lnTo>
                        <a:pt x="0" y="135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Shape 52"/>
                <p:cNvSpPr>
                  <a:spLocks/>
                </p:cNvSpPr>
                <p:nvPr/>
              </p:nvSpPr>
              <p:spPr bwMode="auto">
                <a:xfrm>
                  <a:off x="16205" y="12369"/>
                  <a:ext cx="527" cy="629"/>
                </a:xfrm>
                <a:custGeom>
                  <a:avLst/>
                  <a:gdLst>
                    <a:gd name="T0" fmla="*/ 6350 w 52807"/>
                    <a:gd name="T1" fmla="*/ 0 h 63195"/>
                    <a:gd name="T2" fmla="*/ 46368 w 52807"/>
                    <a:gd name="T3" fmla="*/ 0 h 63195"/>
                    <a:gd name="T4" fmla="*/ 51219 w 52807"/>
                    <a:gd name="T5" fmla="*/ 1436 h 63195"/>
                    <a:gd name="T6" fmla="*/ 52807 w 52807"/>
                    <a:gd name="T7" fmla="*/ 5207 h 63195"/>
                    <a:gd name="T8" fmla="*/ 51194 w 52807"/>
                    <a:gd name="T9" fmla="*/ 8954 h 63195"/>
                    <a:gd name="T10" fmla="*/ 46368 w 52807"/>
                    <a:gd name="T11" fmla="*/ 10376 h 63195"/>
                    <a:gd name="T12" fmla="*/ 32639 w 52807"/>
                    <a:gd name="T13" fmla="*/ 10376 h 63195"/>
                    <a:gd name="T14" fmla="*/ 32639 w 52807"/>
                    <a:gd name="T15" fmla="*/ 55525 h 63195"/>
                    <a:gd name="T16" fmla="*/ 30899 w 52807"/>
                    <a:gd name="T17" fmla="*/ 61303 h 63195"/>
                    <a:gd name="T18" fmla="*/ 26403 w 52807"/>
                    <a:gd name="T19" fmla="*/ 63195 h 63195"/>
                    <a:gd name="T20" fmla="*/ 21844 w 52807"/>
                    <a:gd name="T21" fmla="*/ 61278 h 63195"/>
                    <a:gd name="T22" fmla="*/ 20091 w 52807"/>
                    <a:gd name="T23" fmla="*/ 55525 h 63195"/>
                    <a:gd name="T24" fmla="*/ 20091 w 52807"/>
                    <a:gd name="T25" fmla="*/ 10376 h 63195"/>
                    <a:gd name="T26" fmla="*/ 6350 w 52807"/>
                    <a:gd name="T27" fmla="*/ 10376 h 63195"/>
                    <a:gd name="T28" fmla="*/ 1562 w 52807"/>
                    <a:gd name="T29" fmla="*/ 8954 h 63195"/>
                    <a:gd name="T30" fmla="*/ 0 w 52807"/>
                    <a:gd name="T31" fmla="*/ 5207 h 63195"/>
                    <a:gd name="T32" fmla="*/ 1626 w 52807"/>
                    <a:gd name="T33" fmla="*/ 1398 h 63195"/>
                    <a:gd name="T34" fmla="*/ 6350 w 52807"/>
                    <a:gd name="T35" fmla="*/ 0 h 63195"/>
                    <a:gd name="T36" fmla="*/ 0 w 52807"/>
                    <a:gd name="T37" fmla="*/ 0 h 63195"/>
                    <a:gd name="T38" fmla="*/ 52807 w 52807"/>
                    <a:gd name="T39" fmla="*/ 63195 h 631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52807" h="63195">
                      <a:moveTo>
                        <a:pt x="6350" y="0"/>
                      </a:moveTo>
                      <a:lnTo>
                        <a:pt x="46368" y="0"/>
                      </a:lnTo>
                      <a:cubicBezTo>
                        <a:pt x="48539" y="0"/>
                        <a:pt x="50152" y="470"/>
                        <a:pt x="51219" y="1436"/>
                      </a:cubicBezTo>
                      <a:cubicBezTo>
                        <a:pt x="52286" y="2401"/>
                        <a:pt x="52807" y="3645"/>
                        <a:pt x="52807" y="5207"/>
                      </a:cubicBezTo>
                      <a:cubicBezTo>
                        <a:pt x="52807" y="6757"/>
                        <a:pt x="52273" y="8014"/>
                        <a:pt x="51194" y="8954"/>
                      </a:cubicBezTo>
                      <a:cubicBezTo>
                        <a:pt x="50127" y="9906"/>
                        <a:pt x="48514" y="10376"/>
                        <a:pt x="46368" y="10376"/>
                      </a:cubicBezTo>
                      <a:lnTo>
                        <a:pt x="32639" y="10376"/>
                      </a:lnTo>
                      <a:lnTo>
                        <a:pt x="32639" y="55525"/>
                      </a:lnTo>
                      <a:cubicBezTo>
                        <a:pt x="32639" y="58128"/>
                        <a:pt x="32055" y="60046"/>
                        <a:pt x="30899" y="61303"/>
                      </a:cubicBezTo>
                      <a:cubicBezTo>
                        <a:pt x="29731" y="62561"/>
                        <a:pt x="28245" y="63195"/>
                        <a:pt x="26403" y="63195"/>
                      </a:cubicBezTo>
                      <a:cubicBezTo>
                        <a:pt x="24536" y="63195"/>
                        <a:pt x="23012" y="62561"/>
                        <a:pt x="21844" y="61278"/>
                      </a:cubicBezTo>
                      <a:cubicBezTo>
                        <a:pt x="20676" y="60020"/>
                        <a:pt x="20091" y="58090"/>
                        <a:pt x="20091" y="55525"/>
                      </a:cubicBezTo>
                      <a:lnTo>
                        <a:pt x="20091" y="10376"/>
                      </a:lnTo>
                      <a:lnTo>
                        <a:pt x="6350" y="10376"/>
                      </a:lnTo>
                      <a:cubicBezTo>
                        <a:pt x="4204" y="10376"/>
                        <a:pt x="2604" y="9906"/>
                        <a:pt x="1562" y="8954"/>
                      </a:cubicBezTo>
                      <a:cubicBezTo>
                        <a:pt x="521" y="8014"/>
                        <a:pt x="0" y="6757"/>
                        <a:pt x="0" y="5207"/>
                      </a:cubicBezTo>
                      <a:cubicBezTo>
                        <a:pt x="0" y="3594"/>
                        <a:pt x="533" y="2325"/>
                        <a:pt x="1626" y="1398"/>
                      </a:cubicBezTo>
                      <a:cubicBezTo>
                        <a:pt x="2718" y="457"/>
                        <a:pt x="4293" y="0"/>
                        <a:pt x="6350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Shape 53"/>
                <p:cNvSpPr>
                  <a:spLocks/>
                </p:cNvSpPr>
                <p:nvPr/>
              </p:nvSpPr>
              <p:spPr bwMode="auto">
                <a:xfrm>
                  <a:off x="16916" y="12357"/>
                  <a:ext cx="121" cy="641"/>
                </a:xfrm>
                <a:custGeom>
                  <a:avLst/>
                  <a:gdLst>
                    <a:gd name="T0" fmla="*/ 6236 w 12586"/>
                    <a:gd name="T1" fmla="*/ 0 h 64262"/>
                    <a:gd name="T2" fmla="*/ 10833 w 12586"/>
                    <a:gd name="T3" fmla="*/ 1892 h 64262"/>
                    <a:gd name="T4" fmla="*/ 12586 w 12586"/>
                    <a:gd name="T5" fmla="*/ 7633 h 64262"/>
                    <a:gd name="T6" fmla="*/ 12586 w 12586"/>
                    <a:gd name="T7" fmla="*/ 56591 h 64262"/>
                    <a:gd name="T8" fmla="*/ 10833 w 12586"/>
                    <a:gd name="T9" fmla="*/ 62357 h 64262"/>
                    <a:gd name="T10" fmla="*/ 6236 w 12586"/>
                    <a:gd name="T11" fmla="*/ 64262 h 64262"/>
                    <a:gd name="T12" fmla="*/ 1753 w 12586"/>
                    <a:gd name="T13" fmla="*/ 62332 h 64262"/>
                    <a:gd name="T14" fmla="*/ 0 w 12586"/>
                    <a:gd name="T15" fmla="*/ 56591 h 64262"/>
                    <a:gd name="T16" fmla="*/ 0 w 12586"/>
                    <a:gd name="T17" fmla="*/ 7633 h 64262"/>
                    <a:gd name="T18" fmla="*/ 1740 w 12586"/>
                    <a:gd name="T19" fmla="*/ 1905 h 64262"/>
                    <a:gd name="T20" fmla="*/ 6236 w 12586"/>
                    <a:gd name="T21" fmla="*/ 0 h 64262"/>
                    <a:gd name="T22" fmla="*/ 0 w 12586"/>
                    <a:gd name="T23" fmla="*/ 0 h 64262"/>
                    <a:gd name="T24" fmla="*/ 12586 w 12586"/>
                    <a:gd name="T25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T22" t="T23" r="T24" b="T25"/>
                  <a:pathLst>
                    <a:path w="12586" h="64262">
                      <a:moveTo>
                        <a:pt x="6236" y="0"/>
                      </a:moveTo>
                      <a:cubicBezTo>
                        <a:pt x="8128" y="0"/>
                        <a:pt x="9652" y="635"/>
                        <a:pt x="10833" y="1892"/>
                      </a:cubicBezTo>
                      <a:cubicBezTo>
                        <a:pt x="12002" y="3149"/>
                        <a:pt x="12586" y="5055"/>
                        <a:pt x="12586" y="7633"/>
                      </a:cubicBezTo>
                      <a:lnTo>
                        <a:pt x="12586" y="56591"/>
                      </a:lnTo>
                      <a:cubicBezTo>
                        <a:pt x="12586" y="59157"/>
                        <a:pt x="12002" y="61087"/>
                        <a:pt x="10833" y="62357"/>
                      </a:cubicBezTo>
                      <a:cubicBezTo>
                        <a:pt x="9652" y="63627"/>
                        <a:pt x="8128" y="64262"/>
                        <a:pt x="6236" y="64262"/>
                      </a:cubicBezTo>
                      <a:cubicBezTo>
                        <a:pt x="4420" y="64262"/>
                        <a:pt x="2934" y="63614"/>
                        <a:pt x="1753" y="62332"/>
                      </a:cubicBezTo>
                      <a:cubicBezTo>
                        <a:pt x="584" y="61049"/>
                        <a:pt x="0" y="59131"/>
                        <a:pt x="0" y="56591"/>
                      </a:cubicBezTo>
                      <a:lnTo>
                        <a:pt x="0" y="7633"/>
                      </a:lnTo>
                      <a:cubicBezTo>
                        <a:pt x="0" y="5093"/>
                        <a:pt x="584" y="3187"/>
                        <a:pt x="1740" y="1905"/>
                      </a:cubicBezTo>
                      <a:cubicBezTo>
                        <a:pt x="2896" y="635"/>
                        <a:pt x="4394" y="0"/>
                        <a:pt x="6236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Shape 54"/>
                <p:cNvSpPr>
                  <a:spLocks/>
                </p:cNvSpPr>
                <p:nvPr/>
              </p:nvSpPr>
              <p:spPr bwMode="auto">
                <a:xfrm>
                  <a:off x="17246" y="12357"/>
                  <a:ext cx="540" cy="641"/>
                </a:xfrm>
                <a:custGeom>
                  <a:avLst/>
                  <a:gdLst>
                    <a:gd name="T0" fmla="*/ 6109 w 54470"/>
                    <a:gd name="T1" fmla="*/ 0 h 64262"/>
                    <a:gd name="T2" fmla="*/ 10668 w 54470"/>
                    <a:gd name="T3" fmla="*/ 1969 h 64262"/>
                    <a:gd name="T4" fmla="*/ 13398 w 54470"/>
                    <a:gd name="T5" fmla="*/ 8268 h 64262"/>
                    <a:gd name="T6" fmla="*/ 27470 w 54470"/>
                    <a:gd name="T7" fmla="*/ 49936 h 64262"/>
                    <a:gd name="T8" fmla="*/ 41592 w 54470"/>
                    <a:gd name="T9" fmla="*/ 7963 h 64262"/>
                    <a:gd name="T10" fmla="*/ 43243 w 54470"/>
                    <a:gd name="T11" fmla="*/ 3366 h 64262"/>
                    <a:gd name="T12" fmla="*/ 45059 w 54470"/>
                    <a:gd name="T13" fmla="*/ 1042 h 64262"/>
                    <a:gd name="T14" fmla="*/ 48539 w 54470"/>
                    <a:gd name="T15" fmla="*/ 0 h 64262"/>
                    <a:gd name="T16" fmla="*/ 51524 w 54470"/>
                    <a:gd name="T17" fmla="*/ 813 h 64262"/>
                    <a:gd name="T18" fmla="*/ 53683 w 54470"/>
                    <a:gd name="T19" fmla="*/ 2946 h 64262"/>
                    <a:gd name="T20" fmla="*/ 54470 w 54470"/>
                    <a:gd name="T21" fmla="*/ 5639 h 64262"/>
                    <a:gd name="T22" fmla="*/ 54216 w 54470"/>
                    <a:gd name="T23" fmla="*/ 7645 h 64262"/>
                    <a:gd name="T24" fmla="*/ 53581 w 54470"/>
                    <a:gd name="T25" fmla="*/ 9766 h 64262"/>
                    <a:gd name="T26" fmla="*/ 52819 w 54470"/>
                    <a:gd name="T27" fmla="*/ 11912 h 64262"/>
                    <a:gd name="T28" fmla="*/ 37770 w 54470"/>
                    <a:gd name="T29" fmla="*/ 52515 h 64262"/>
                    <a:gd name="T30" fmla="*/ 36157 w 54470"/>
                    <a:gd name="T31" fmla="*/ 56947 h 64262"/>
                    <a:gd name="T32" fmla="*/ 34303 w 54470"/>
                    <a:gd name="T33" fmla="*/ 60630 h 64262"/>
                    <a:gd name="T34" fmla="*/ 31471 w 54470"/>
                    <a:gd name="T35" fmla="*/ 63233 h 64262"/>
                    <a:gd name="T36" fmla="*/ 27178 w 54470"/>
                    <a:gd name="T37" fmla="*/ 64262 h 64262"/>
                    <a:gd name="T38" fmla="*/ 22873 w 54470"/>
                    <a:gd name="T39" fmla="*/ 63259 h 64262"/>
                    <a:gd name="T40" fmla="*/ 20028 w 54470"/>
                    <a:gd name="T41" fmla="*/ 60630 h 64262"/>
                    <a:gd name="T42" fmla="*/ 18148 w 54470"/>
                    <a:gd name="T43" fmla="*/ 56921 h 64262"/>
                    <a:gd name="T44" fmla="*/ 16535 w 54470"/>
                    <a:gd name="T45" fmla="*/ 52515 h 64262"/>
                    <a:gd name="T46" fmla="*/ 1740 w 54470"/>
                    <a:gd name="T47" fmla="*/ 12243 h 64262"/>
                    <a:gd name="T48" fmla="*/ 965 w 54470"/>
                    <a:gd name="T49" fmla="*/ 10084 h 64262"/>
                    <a:gd name="T50" fmla="*/ 279 w 54470"/>
                    <a:gd name="T51" fmla="*/ 7798 h 64262"/>
                    <a:gd name="T52" fmla="*/ 0 w 54470"/>
                    <a:gd name="T53" fmla="*/ 5715 h 64262"/>
                    <a:gd name="T54" fmla="*/ 1740 w 54470"/>
                    <a:gd name="T55" fmla="*/ 1778 h 64262"/>
                    <a:gd name="T56" fmla="*/ 6109 w 54470"/>
                    <a:gd name="T57" fmla="*/ 0 h 64262"/>
                    <a:gd name="T58" fmla="*/ 0 w 54470"/>
                    <a:gd name="T59" fmla="*/ 0 h 64262"/>
                    <a:gd name="T60" fmla="*/ 54470 w 54470"/>
                    <a:gd name="T61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T58" t="T59" r="T60" b="T61"/>
                  <a:pathLst>
                    <a:path w="54470" h="64262">
                      <a:moveTo>
                        <a:pt x="6109" y="0"/>
                      </a:moveTo>
                      <a:cubicBezTo>
                        <a:pt x="8255" y="0"/>
                        <a:pt x="9779" y="660"/>
                        <a:pt x="10668" y="1969"/>
                      </a:cubicBezTo>
                      <a:cubicBezTo>
                        <a:pt x="11557" y="3289"/>
                        <a:pt x="12459" y="5385"/>
                        <a:pt x="13398" y="8268"/>
                      </a:cubicBezTo>
                      <a:lnTo>
                        <a:pt x="27470" y="49936"/>
                      </a:lnTo>
                      <a:lnTo>
                        <a:pt x="41592" y="7963"/>
                      </a:lnTo>
                      <a:cubicBezTo>
                        <a:pt x="42316" y="5766"/>
                        <a:pt x="42875" y="4229"/>
                        <a:pt x="43243" y="3366"/>
                      </a:cubicBezTo>
                      <a:cubicBezTo>
                        <a:pt x="43612" y="2515"/>
                        <a:pt x="44209" y="1727"/>
                        <a:pt x="45059" y="1042"/>
                      </a:cubicBezTo>
                      <a:cubicBezTo>
                        <a:pt x="45910" y="343"/>
                        <a:pt x="47066" y="0"/>
                        <a:pt x="48539" y="0"/>
                      </a:cubicBezTo>
                      <a:cubicBezTo>
                        <a:pt x="49619" y="0"/>
                        <a:pt x="50609" y="267"/>
                        <a:pt x="51524" y="813"/>
                      </a:cubicBezTo>
                      <a:cubicBezTo>
                        <a:pt x="52451" y="1346"/>
                        <a:pt x="53162" y="2057"/>
                        <a:pt x="53683" y="2946"/>
                      </a:cubicBezTo>
                      <a:cubicBezTo>
                        <a:pt x="54203" y="3835"/>
                        <a:pt x="54470" y="4737"/>
                        <a:pt x="54470" y="5639"/>
                      </a:cubicBezTo>
                      <a:cubicBezTo>
                        <a:pt x="54470" y="6261"/>
                        <a:pt x="54381" y="6934"/>
                        <a:pt x="54216" y="7645"/>
                      </a:cubicBezTo>
                      <a:cubicBezTo>
                        <a:pt x="54051" y="8369"/>
                        <a:pt x="53835" y="9081"/>
                        <a:pt x="53581" y="9766"/>
                      </a:cubicBezTo>
                      <a:cubicBezTo>
                        <a:pt x="53327" y="10464"/>
                        <a:pt x="53073" y="11176"/>
                        <a:pt x="52819" y="11912"/>
                      </a:cubicBezTo>
                      <a:lnTo>
                        <a:pt x="37770" y="52515"/>
                      </a:lnTo>
                      <a:cubicBezTo>
                        <a:pt x="37236" y="54077"/>
                        <a:pt x="36690" y="55550"/>
                        <a:pt x="36157" y="56947"/>
                      </a:cubicBezTo>
                      <a:cubicBezTo>
                        <a:pt x="35623" y="58344"/>
                        <a:pt x="35001" y="59575"/>
                        <a:pt x="34303" y="60630"/>
                      </a:cubicBezTo>
                      <a:cubicBezTo>
                        <a:pt x="33591" y="61696"/>
                        <a:pt x="32652" y="62561"/>
                        <a:pt x="31471" y="63233"/>
                      </a:cubicBezTo>
                      <a:cubicBezTo>
                        <a:pt x="30302" y="63919"/>
                        <a:pt x="28867" y="64262"/>
                        <a:pt x="27178" y="64262"/>
                      </a:cubicBezTo>
                      <a:cubicBezTo>
                        <a:pt x="25476" y="64262"/>
                        <a:pt x="24041" y="63932"/>
                        <a:pt x="22873" y="63259"/>
                      </a:cubicBezTo>
                      <a:cubicBezTo>
                        <a:pt x="21704" y="62599"/>
                        <a:pt x="20752" y="61722"/>
                        <a:pt x="20028" y="60630"/>
                      </a:cubicBezTo>
                      <a:cubicBezTo>
                        <a:pt x="19317" y="59551"/>
                        <a:pt x="18682" y="58306"/>
                        <a:pt x="18148" y="56921"/>
                      </a:cubicBezTo>
                      <a:cubicBezTo>
                        <a:pt x="17602" y="55550"/>
                        <a:pt x="17069" y="54077"/>
                        <a:pt x="16535" y="52515"/>
                      </a:cubicBezTo>
                      <a:lnTo>
                        <a:pt x="1740" y="12243"/>
                      </a:lnTo>
                      <a:cubicBezTo>
                        <a:pt x="1486" y="11519"/>
                        <a:pt x="1219" y="10795"/>
                        <a:pt x="965" y="10084"/>
                      </a:cubicBezTo>
                      <a:cubicBezTo>
                        <a:pt x="686" y="9385"/>
                        <a:pt x="470" y="8624"/>
                        <a:pt x="279" y="7798"/>
                      </a:cubicBezTo>
                      <a:cubicBezTo>
                        <a:pt x="89" y="6985"/>
                        <a:pt x="0" y="6286"/>
                        <a:pt x="0" y="5715"/>
                      </a:cubicBezTo>
                      <a:cubicBezTo>
                        <a:pt x="0" y="4280"/>
                        <a:pt x="584" y="2972"/>
                        <a:pt x="1740" y="1778"/>
                      </a:cubicBezTo>
                      <a:cubicBezTo>
                        <a:pt x="2896" y="597"/>
                        <a:pt x="4356" y="0"/>
                        <a:pt x="6109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Shape 55"/>
                <p:cNvSpPr>
                  <a:spLocks/>
                </p:cNvSpPr>
                <p:nvPr/>
              </p:nvSpPr>
              <p:spPr bwMode="auto">
                <a:xfrm>
                  <a:off x="17900" y="12357"/>
                  <a:ext cx="280" cy="641"/>
                </a:xfrm>
                <a:custGeom>
                  <a:avLst/>
                  <a:gdLst>
                    <a:gd name="T0" fmla="*/ 28575 w 28575"/>
                    <a:gd name="T1" fmla="*/ 0 h 64262"/>
                    <a:gd name="T2" fmla="*/ 28575 w 28575"/>
                    <a:gd name="T3" fmla="*/ 13515 h 64262"/>
                    <a:gd name="T4" fmla="*/ 28486 w 28575"/>
                    <a:gd name="T5" fmla="*/ 13272 h 64262"/>
                    <a:gd name="T6" fmla="*/ 19291 w 28575"/>
                    <a:gd name="T7" fmla="*/ 38913 h 64262"/>
                    <a:gd name="T8" fmla="*/ 28575 w 28575"/>
                    <a:gd name="T9" fmla="*/ 38913 h 64262"/>
                    <a:gd name="T10" fmla="*/ 28575 w 28575"/>
                    <a:gd name="T11" fmla="*/ 48362 h 64262"/>
                    <a:gd name="T12" fmla="*/ 15989 w 28575"/>
                    <a:gd name="T13" fmla="*/ 48362 h 64262"/>
                    <a:gd name="T14" fmla="*/ 13017 w 28575"/>
                    <a:gd name="T15" fmla="*/ 56338 h 64262"/>
                    <a:gd name="T16" fmla="*/ 10058 w 28575"/>
                    <a:gd name="T17" fmla="*/ 62624 h 64262"/>
                    <a:gd name="T18" fmla="*/ 6020 w 28575"/>
                    <a:gd name="T19" fmla="*/ 64262 h 64262"/>
                    <a:gd name="T20" fmla="*/ 1829 w 28575"/>
                    <a:gd name="T21" fmla="*/ 62523 h 64262"/>
                    <a:gd name="T22" fmla="*/ 0 w 28575"/>
                    <a:gd name="T23" fmla="*/ 58586 h 64262"/>
                    <a:gd name="T24" fmla="*/ 432 w 28575"/>
                    <a:gd name="T25" fmla="*/ 55956 h 64262"/>
                    <a:gd name="T26" fmla="*/ 1829 w 28575"/>
                    <a:gd name="T27" fmla="*/ 52184 h 64262"/>
                    <a:gd name="T28" fmla="*/ 17729 w 28575"/>
                    <a:gd name="T29" fmla="*/ 11836 h 64262"/>
                    <a:gd name="T30" fmla="*/ 19355 w 28575"/>
                    <a:gd name="T31" fmla="*/ 7658 h 64262"/>
                    <a:gd name="T32" fmla="*/ 21387 w 28575"/>
                    <a:gd name="T33" fmla="*/ 3607 h 64262"/>
                    <a:gd name="T34" fmla="*/ 24232 w 28575"/>
                    <a:gd name="T35" fmla="*/ 1004 h 64262"/>
                    <a:gd name="T36" fmla="*/ 28575 w 28575"/>
                    <a:gd name="T37" fmla="*/ 0 h 64262"/>
                    <a:gd name="T38" fmla="*/ 0 w 28575"/>
                    <a:gd name="T39" fmla="*/ 0 h 64262"/>
                    <a:gd name="T40" fmla="*/ 28575 w 28575"/>
                    <a:gd name="T41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28575" h="64262">
                      <a:moveTo>
                        <a:pt x="28575" y="0"/>
                      </a:moveTo>
                      <a:lnTo>
                        <a:pt x="28575" y="13515"/>
                      </a:lnTo>
                      <a:lnTo>
                        <a:pt x="28486" y="13272"/>
                      </a:lnTo>
                      <a:lnTo>
                        <a:pt x="19291" y="38913"/>
                      </a:lnTo>
                      <a:lnTo>
                        <a:pt x="28575" y="38913"/>
                      </a:lnTo>
                      <a:lnTo>
                        <a:pt x="28575" y="48362"/>
                      </a:lnTo>
                      <a:lnTo>
                        <a:pt x="15989" y="48362"/>
                      </a:lnTo>
                      <a:lnTo>
                        <a:pt x="13017" y="56338"/>
                      </a:lnTo>
                      <a:cubicBezTo>
                        <a:pt x="11862" y="59449"/>
                        <a:pt x="10871" y="61544"/>
                        <a:pt x="10058" y="62624"/>
                      </a:cubicBezTo>
                      <a:cubicBezTo>
                        <a:pt x="9233" y="63716"/>
                        <a:pt x="7887" y="64262"/>
                        <a:pt x="6020" y="64262"/>
                      </a:cubicBezTo>
                      <a:cubicBezTo>
                        <a:pt x="4445" y="64262"/>
                        <a:pt x="3035" y="63678"/>
                        <a:pt x="1829" y="62523"/>
                      </a:cubicBezTo>
                      <a:cubicBezTo>
                        <a:pt x="610" y="61367"/>
                        <a:pt x="0" y="60046"/>
                        <a:pt x="0" y="58586"/>
                      </a:cubicBezTo>
                      <a:cubicBezTo>
                        <a:pt x="0" y="57734"/>
                        <a:pt x="140" y="56859"/>
                        <a:pt x="432" y="55956"/>
                      </a:cubicBezTo>
                      <a:cubicBezTo>
                        <a:pt x="711" y="55055"/>
                        <a:pt x="1181" y="53797"/>
                        <a:pt x="1829" y="52184"/>
                      </a:cubicBezTo>
                      <a:lnTo>
                        <a:pt x="17729" y="11836"/>
                      </a:lnTo>
                      <a:cubicBezTo>
                        <a:pt x="18174" y="10668"/>
                        <a:pt x="18720" y="9284"/>
                        <a:pt x="19355" y="7658"/>
                      </a:cubicBezTo>
                      <a:cubicBezTo>
                        <a:pt x="19990" y="6033"/>
                        <a:pt x="20675" y="4687"/>
                        <a:pt x="21387" y="3607"/>
                      </a:cubicBezTo>
                      <a:cubicBezTo>
                        <a:pt x="22111" y="2528"/>
                        <a:pt x="23051" y="1664"/>
                        <a:pt x="24232" y="1004"/>
                      </a:cubicBezTo>
                      <a:cubicBezTo>
                        <a:pt x="25400" y="330"/>
                        <a:pt x="26848" y="0"/>
                        <a:pt x="28575" y="0"/>
                      </a:cubicBez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Shape 56"/>
                <p:cNvSpPr>
                  <a:spLocks/>
                </p:cNvSpPr>
                <p:nvPr/>
              </p:nvSpPr>
              <p:spPr bwMode="auto">
                <a:xfrm>
                  <a:off x="18186" y="12357"/>
                  <a:ext cx="286" cy="641"/>
                </a:xfrm>
                <a:custGeom>
                  <a:avLst/>
                  <a:gdLst>
                    <a:gd name="T0" fmla="*/ 0 w 29083"/>
                    <a:gd name="T1" fmla="*/ 0 h 64262"/>
                    <a:gd name="T2" fmla="*/ 4382 w 29083"/>
                    <a:gd name="T3" fmla="*/ 1004 h 64262"/>
                    <a:gd name="T4" fmla="*/ 7226 w 29083"/>
                    <a:gd name="T5" fmla="*/ 3556 h 64262"/>
                    <a:gd name="T6" fmla="*/ 9042 w 29083"/>
                    <a:gd name="T7" fmla="*/ 6934 h 64262"/>
                    <a:gd name="T8" fmla="*/ 10935 w 29083"/>
                    <a:gd name="T9" fmla="*/ 11748 h 64262"/>
                    <a:gd name="T10" fmla="*/ 27165 w 29083"/>
                    <a:gd name="T11" fmla="*/ 51842 h 64262"/>
                    <a:gd name="T12" fmla="*/ 29083 w 29083"/>
                    <a:gd name="T13" fmla="*/ 58496 h 64262"/>
                    <a:gd name="T14" fmla="*/ 27280 w 29083"/>
                    <a:gd name="T15" fmla="*/ 62459 h 64262"/>
                    <a:gd name="T16" fmla="*/ 22936 w 29083"/>
                    <a:gd name="T17" fmla="*/ 64262 h 64262"/>
                    <a:gd name="T18" fmla="*/ 20383 w 29083"/>
                    <a:gd name="T19" fmla="*/ 63729 h 64262"/>
                    <a:gd name="T20" fmla="*/ 18605 w 29083"/>
                    <a:gd name="T21" fmla="*/ 62294 h 64262"/>
                    <a:gd name="T22" fmla="*/ 17056 w 29083"/>
                    <a:gd name="T23" fmla="*/ 59487 h 64262"/>
                    <a:gd name="T24" fmla="*/ 15646 w 29083"/>
                    <a:gd name="T25" fmla="*/ 56173 h 64262"/>
                    <a:gd name="T26" fmla="*/ 12675 w 29083"/>
                    <a:gd name="T27" fmla="*/ 48362 h 64262"/>
                    <a:gd name="T28" fmla="*/ 0 w 29083"/>
                    <a:gd name="T29" fmla="*/ 48362 h 64262"/>
                    <a:gd name="T30" fmla="*/ 0 w 29083"/>
                    <a:gd name="T31" fmla="*/ 38913 h 64262"/>
                    <a:gd name="T32" fmla="*/ 9284 w 29083"/>
                    <a:gd name="T33" fmla="*/ 38913 h 64262"/>
                    <a:gd name="T34" fmla="*/ 0 w 29083"/>
                    <a:gd name="T35" fmla="*/ 13515 h 64262"/>
                    <a:gd name="T36" fmla="*/ 0 w 29083"/>
                    <a:gd name="T37" fmla="*/ 0 h 64262"/>
                    <a:gd name="T38" fmla="*/ 0 w 29083"/>
                    <a:gd name="T39" fmla="*/ 0 h 64262"/>
                    <a:gd name="T40" fmla="*/ 29083 w 29083"/>
                    <a:gd name="T41" fmla="*/ 64262 h 64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29083" h="64262">
                      <a:moveTo>
                        <a:pt x="0" y="0"/>
                      </a:moveTo>
                      <a:cubicBezTo>
                        <a:pt x="1753" y="0"/>
                        <a:pt x="3213" y="330"/>
                        <a:pt x="4382" y="1004"/>
                      </a:cubicBezTo>
                      <a:cubicBezTo>
                        <a:pt x="5563" y="1664"/>
                        <a:pt x="6502" y="2515"/>
                        <a:pt x="7226" y="3556"/>
                      </a:cubicBezTo>
                      <a:cubicBezTo>
                        <a:pt x="7950" y="4611"/>
                        <a:pt x="8560" y="5741"/>
                        <a:pt x="9042" y="6934"/>
                      </a:cubicBezTo>
                      <a:cubicBezTo>
                        <a:pt x="9538" y="8141"/>
                        <a:pt x="10173" y="9741"/>
                        <a:pt x="10935" y="11748"/>
                      </a:cubicBezTo>
                      <a:lnTo>
                        <a:pt x="27165" y="51842"/>
                      </a:lnTo>
                      <a:cubicBezTo>
                        <a:pt x="28435" y="54890"/>
                        <a:pt x="29083" y="57112"/>
                        <a:pt x="29083" y="58496"/>
                      </a:cubicBezTo>
                      <a:cubicBezTo>
                        <a:pt x="29083" y="59932"/>
                        <a:pt x="28473" y="61265"/>
                        <a:pt x="27280" y="62459"/>
                      </a:cubicBezTo>
                      <a:cubicBezTo>
                        <a:pt x="26073" y="63665"/>
                        <a:pt x="24625" y="64262"/>
                        <a:pt x="22936" y="64262"/>
                      </a:cubicBezTo>
                      <a:cubicBezTo>
                        <a:pt x="21946" y="64262"/>
                        <a:pt x="21095" y="64084"/>
                        <a:pt x="20383" y="63729"/>
                      </a:cubicBezTo>
                      <a:cubicBezTo>
                        <a:pt x="19685" y="63374"/>
                        <a:pt x="19088" y="62903"/>
                        <a:pt x="18605" y="62294"/>
                      </a:cubicBezTo>
                      <a:cubicBezTo>
                        <a:pt x="18123" y="61685"/>
                        <a:pt x="17615" y="60757"/>
                        <a:pt x="17056" y="59487"/>
                      </a:cubicBezTo>
                      <a:cubicBezTo>
                        <a:pt x="16510" y="58242"/>
                        <a:pt x="16040" y="57125"/>
                        <a:pt x="15646" y="56173"/>
                      </a:cubicBezTo>
                      <a:lnTo>
                        <a:pt x="12675" y="48362"/>
                      </a:lnTo>
                      <a:lnTo>
                        <a:pt x="0" y="48362"/>
                      </a:lnTo>
                      <a:lnTo>
                        <a:pt x="0" y="38913"/>
                      </a:lnTo>
                      <a:lnTo>
                        <a:pt x="9284" y="38913"/>
                      </a:lnTo>
                      <a:lnTo>
                        <a:pt x="0" y="135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71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Shape 57"/>
                <p:cNvSpPr>
                  <a:spLocks/>
                </p:cNvSpPr>
                <p:nvPr/>
              </p:nvSpPr>
              <p:spPr bwMode="auto">
                <a:xfrm>
                  <a:off x="0" y="13360"/>
                  <a:ext cx="781" cy="959"/>
                </a:xfrm>
                <a:custGeom>
                  <a:avLst/>
                  <a:gdLst>
                    <a:gd name="T0" fmla="*/ 9335 w 78321"/>
                    <a:gd name="T1" fmla="*/ 0 h 96292"/>
                    <a:gd name="T2" fmla="*/ 16294 w 78321"/>
                    <a:gd name="T3" fmla="*/ 2858 h 96292"/>
                    <a:gd name="T4" fmla="*/ 18872 w 78321"/>
                    <a:gd name="T5" fmla="*/ 11430 h 96292"/>
                    <a:gd name="T6" fmla="*/ 18872 w 78321"/>
                    <a:gd name="T7" fmla="*/ 57227 h 96292"/>
                    <a:gd name="T8" fmla="*/ 20612 w 78321"/>
                    <a:gd name="T9" fmla="*/ 70282 h 96292"/>
                    <a:gd name="T10" fmla="*/ 26810 w 78321"/>
                    <a:gd name="T11" fmla="*/ 78410 h 96292"/>
                    <a:gd name="T12" fmla="*/ 39256 w 78321"/>
                    <a:gd name="T13" fmla="*/ 81306 h 96292"/>
                    <a:gd name="T14" fmla="*/ 54889 w 78321"/>
                    <a:gd name="T15" fmla="*/ 75426 h 96292"/>
                    <a:gd name="T16" fmla="*/ 59461 w 78321"/>
                    <a:gd name="T17" fmla="*/ 57607 h 96292"/>
                    <a:gd name="T18" fmla="*/ 59461 w 78321"/>
                    <a:gd name="T19" fmla="*/ 11430 h 96292"/>
                    <a:gd name="T20" fmla="*/ 62001 w 78321"/>
                    <a:gd name="T21" fmla="*/ 2820 h 96292"/>
                    <a:gd name="T22" fmla="*/ 68796 w 78321"/>
                    <a:gd name="T23" fmla="*/ 0 h 96292"/>
                    <a:gd name="T24" fmla="*/ 75692 w 78321"/>
                    <a:gd name="T25" fmla="*/ 2820 h 96292"/>
                    <a:gd name="T26" fmla="*/ 78321 w 78321"/>
                    <a:gd name="T27" fmla="*/ 11430 h 96292"/>
                    <a:gd name="T28" fmla="*/ 78321 w 78321"/>
                    <a:gd name="T29" fmla="*/ 56211 h 96292"/>
                    <a:gd name="T30" fmla="*/ 76200 w 78321"/>
                    <a:gd name="T31" fmla="*/ 74447 h 96292"/>
                    <a:gd name="T32" fmla="*/ 68161 w 78321"/>
                    <a:gd name="T33" fmla="*/ 87275 h 96292"/>
                    <a:gd name="T34" fmla="*/ 56350 w 78321"/>
                    <a:gd name="T35" fmla="*/ 94133 h 96292"/>
                    <a:gd name="T36" fmla="*/ 40589 w 78321"/>
                    <a:gd name="T37" fmla="*/ 96292 h 96292"/>
                    <a:gd name="T38" fmla="*/ 22111 w 78321"/>
                    <a:gd name="T39" fmla="*/ 93980 h 96292"/>
                    <a:gd name="T40" fmla="*/ 9462 w 78321"/>
                    <a:gd name="T41" fmla="*/ 86792 h 96292"/>
                    <a:gd name="T42" fmla="*/ 2286 w 78321"/>
                    <a:gd name="T43" fmla="*/ 74346 h 96292"/>
                    <a:gd name="T44" fmla="*/ 0 w 78321"/>
                    <a:gd name="T45" fmla="*/ 56211 h 96292"/>
                    <a:gd name="T46" fmla="*/ 0 w 78321"/>
                    <a:gd name="T47" fmla="*/ 11430 h 96292"/>
                    <a:gd name="T48" fmla="*/ 2578 w 78321"/>
                    <a:gd name="T49" fmla="*/ 2858 h 96292"/>
                    <a:gd name="T50" fmla="*/ 9335 w 78321"/>
                    <a:gd name="T51" fmla="*/ 0 h 96292"/>
                    <a:gd name="T52" fmla="*/ 0 w 78321"/>
                    <a:gd name="T53" fmla="*/ 0 h 96292"/>
                    <a:gd name="T54" fmla="*/ 78321 w 78321"/>
                    <a:gd name="T55" fmla="*/ 96292 h 96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T52" t="T53" r="T54" b="T55"/>
                  <a:pathLst>
                    <a:path w="78321" h="96292">
                      <a:moveTo>
                        <a:pt x="9335" y="0"/>
                      </a:moveTo>
                      <a:cubicBezTo>
                        <a:pt x="12256" y="0"/>
                        <a:pt x="14580" y="953"/>
                        <a:pt x="16294" y="2858"/>
                      </a:cubicBezTo>
                      <a:cubicBezTo>
                        <a:pt x="18009" y="4763"/>
                        <a:pt x="18872" y="7620"/>
                        <a:pt x="18872" y="11430"/>
                      </a:cubicBezTo>
                      <a:lnTo>
                        <a:pt x="18872" y="57227"/>
                      </a:lnTo>
                      <a:cubicBezTo>
                        <a:pt x="18872" y="62433"/>
                        <a:pt x="19444" y="66790"/>
                        <a:pt x="20612" y="70282"/>
                      </a:cubicBezTo>
                      <a:cubicBezTo>
                        <a:pt x="21781" y="73775"/>
                        <a:pt x="23838" y="76480"/>
                        <a:pt x="26810" y="78410"/>
                      </a:cubicBezTo>
                      <a:cubicBezTo>
                        <a:pt x="29769" y="80341"/>
                        <a:pt x="33922" y="81306"/>
                        <a:pt x="39256" y="81306"/>
                      </a:cubicBezTo>
                      <a:cubicBezTo>
                        <a:pt x="46622" y="81306"/>
                        <a:pt x="51841" y="79350"/>
                        <a:pt x="54889" y="75426"/>
                      </a:cubicBezTo>
                      <a:cubicBezTo>
                        <a:pt x="57937" y="71514"/>
                        <a:pt x="59461" y="65570"/>
                        <a:pt x="59461" y="57607"/>
                      </a:cubicBezTo>
                      <a:lnTo>
                        <a:pt x="59461" y="11430"/>
                      </a:lnTo>
                      <a:cubicBezTo>
                        <a:pt x="59461" y="7569"/>
                        <a:pt x="60300" y="4699"/>
                        <a:pt x="62001" y="2820"/>
                      </a:cubicBezTo>
                      <a:cubicBezTo>
                        <a:pt x="63690" y="940"/>
                        <a:pt x="65964" y="0"/>
                        <a:pt x="68796" y="0"/>
                      </a:cubicBezTo>
                      <a:cubicBezTo>
                        <a:pt x="71628" y="0"/>
                        <a:pt x="73927" y="940"/>
                        <a:pt x="75692" y="2820"/>
                      </a:cubicBezTo>
                      <a:cubicBezTo>
                        <a:pt x="77445" y="4699"/>
                        <a:pt x="78321" y="7569"/>
                        <a:pt x="78321" y="11430"/>
                      </a:cubicBezTo>
                      <a:lnTo>
                        <a:pt x="78321" y="56211"/>
                      </a:lnTo>
                      <a:cubicBezTo>
                        <a:pt x="78321" y="63500"/>
                        <a:pt x="77622" y="69571"/>
                        <a:pt x="76200" y="74447"/>
                      </a:cubicBezTo>
                      <a:cubicBezTo>
                        <a:pt x="74778" y="79311"/>
                        <a:pt x="72098" y="83592"/>
                        <a:pt x="68161" y="87275"/>
                      </a:cubicBezTo>
                      <a:cubicBezTo>
                        <a:pt x="64770" y="90412"/>
                        <a:pt x="60833" y="92697"/>
                        <a:pt x="56350" y="94133"/>
                      </a:cubicBezTo>
                      <a:cubicBezTo>
                        <a:pt x="51854" y="95580"/>
                        <a:pt x="46609" y="96292"/>
                        <a:pt x="40589" y="96292"/>
                      </a:cubicBezTo>
                      <a:cubicBezTo>
                        <a:pt x="33439" y="96292"/>
                        <a:pt x="27280" y="95517"/>
                        <a:pt x="22111" y="93980"/>
                      </a:cubicBezTo>
                      <a:cubicBezTo>
                        <a:pt x="16942" y="92431"/>
                        <a:pt x="12725" y="90043"/>
                        <a:pt x="9462" y="86792"/>
                      </a:cubicBezTo>
                      <a:cubicBezTo>
                        <a:pt x="6210" y="83566"/>
                        <a:pt x="3810" y="79414"/>
                        <a:pt x="2286" y="74346"/>
                      </a:cubicBezTo>
                      <a:cubicBezTo>
                        <a:pt x="762" y="69292"/>
                        <a:pt x="0" y="63247"/>
                        <a:pt x="0" y="56211"/>
                      </a:cubicBezTo>
                      <a:lnTo>
                        <a:pt x="0" y="11430"/>
                      </a:lnTo>
                      <a:cubicBezTo>
                        <a:pt x="0" y="7620"/>
                        <a:pt x="864" y="4763"/>
                        <a:pt x="2578" y="2858"/>
                      </a:cubicBezTo>
                      <a:cubicBezTo>
                        <a:pt x="4293" y="953"/>
                        <a:pt x="6540" y="0"/>
                        <a:pt x="933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Shape 58"/>
                <p:cNvSpPr>
                  <a:spLocks/>
                </p:cNvSpPr>
                <p:nvPr/>
              </p:nvSpPr>
              <p:spPr bwMode="auto">
                <a:xfrm>
                  <a:off x="990" y="13360"/>
                  <a:ext cx="775" cy="959"/>
                </a:xfrm>
                <a:custGeom>
                  <a:avLst/>
                  <a:gdLst>
                    <a:gd name="T0" fmla="*/ 11062 w 77953"/>
                    <a:gd name="T1" fmla="*/ 0 h 96292"/>
                    <a:gd name="T2" fmla="*/ 15405 w 77953"/>
                    <a:gd name="T3" fmla="*/ 826 h 96292"/>
                    <a:gd name="T4" fmla="*/ 18580 w 77953"/>
                    <a:gd name="T5" fmla="*/ 3048 h 96292"/>
                    <a:gd name="T6" fmla="*/ 21374 w 77953"/>
                    <a:gd name="T7" fmla="*/ 6668 h 96292"/>
                    <a:gd name="T8" fmla="*/ 24333 w 77953"/>
                    <a:gd name="T9" fmla="*/ 11303 h 96292"/>
                    <a:gd name="T10" fmla="*/ 60604 w 77953"/>
                    <a:gd name="T11" fmla="*/ 66193 h 96292"/>
                    <a:gd name="T12" fmla="*/ 60604 w 77953"/>
                    <a:gd name="T13" fmla="*/ 10795 h 96292"/>
                    <a:gd name="T14" fmla="*/ 62929 w 77953"/>
                    <a:gd name="T15" fmla="*/ 2693 h 96292"/>
                    <a:gd name="T16" fmla="*/ 69177 w 77953"/>
                    <a:gd name="T17" fmla="*/ 0 h 96292"/>
                    <a:gd name="T18" fmla="*/ 75603 w 77953"/>
                    <a:gd name="T19" fmla="*/ 2693 h 96292"/>
                    <a:gd name="T20" fmla="*/ 77953 w 77953"/>
                    <a:gd name="T21" fmla="*/ 10795 h 96292"/>
                    <a:gd name="T22" fmla="*/ 77953 w 77953"/>
                    <a:gd name="T23" fmla="*/ 84036 h 96292"/>
                    <a:gd name="T24" fmla="*/ 67780 w 77953"/>
                    <a:gd name="T25" fmla="*/ 96292 h 96292"/>
                    <a:gd name="T26" fmla="*/ 63208 w 77953"/>
                    <a:gd name="T27" fmla="*/ 95568 h 96292"/>
                    <a:gd name="T28" fmla="*/ 59398 w 77953"/>
                    <a:gd name="T29" fmla="*/ 93244 h 96292"/>
                    <a:gd name="T30" fmla="*/ 56096 w 77953"/>
                    <a:gd name="T31" fmla="*/ 89535 h 96292"/>
                    <a:gd name="T32" fmla="*/ 53048 w 77953"/>
                    <a:gd name="T33" fmla="*/ 85179 h 96292"/>
                    <a:gd name="T34" fmla="*/ 17666 w 77953"/>
                    <a:gd name="T35" fmla="*/ 30938 h 96292"/>
                    <a:gd name="T36" fmla="*/ 17666 w 77953"/>
                    <a:gd name="T37" fmla="*/ 85496 h 96292"/>
                    <a:gd name="T38" fmla="*/ 15189 w 77953"/>
                    <a:gd name="T39" fmla="*/ 93561 h 96292"/>
                    <a:gd name="T40" fmla="*/ 8839 w 77953"/>
                    <a:gd name="T41" fmla="*/ 96292 h 96292"/>
                    <a:gd name="T42" fmla="*/ 2413 w 77953"/>
                    <a:gd name="T43" fmla="*/ 93535 h 96292"/>
                    <a:gd name="T44" fmla="*/ 0 w 77953"/>
                    <a:gd name="T45" fmla="*/ 85496 h 96292"/>
                    <a:gd name="T46" fmla="*/ 0 w 77953"/>
                    <a:gd name="T47" fmla="*/ 13653 h 96292"/>
                    <a:gd name="T48" fmla="*/ 1016 w 77953"/>
                    <a:gd name="T49" fmla="*/ 6477 h 96292"/>
                    <a:gd name="T50" fmla="*/ 5017 w 77953"/>
                    <a:gd name="T51" fmla="*/ 1816 h 96292"/>
                    <a:gd name="T52" fmla="*/ 11062 w 77953"/>
                    <a:gd name="T53" fmla="*/ 0 h 96292"/>
                    <a:gd name="T54" fmla="*/ 0 w 77953"/>
                    <a:gd name="T55" fmla="*/ 0 h 96292"/>
                    <a:gd name="T56" fmla="*/ 77953 w 77953"/>
                    <a:gd name="T57" fmla="*/ 96292 h 96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7953" h="96292">
                      <a:moveTo>
                        <a:pt x="11062" y="0"/>
                      </a:moveTo>
                      <a:cubicBezTo>
                        <a:pt x="12751" y="0"/>
                        <a:pt x="14199" y="267"/>
                        <a:pt x="15405" y="826"/>
                      </a:cubicBezTo>
                      <a:cubicBezTo>
                        <a:pt x="16612" y="1372"/>
                        <a:pt x="17678" y="2108"/>
                        <a:pt x="18580" y="3048"/>
                      </a:cubicBezTo>
                      <a:cubicBezTo>
                        <a:pt x="19494" y="3975"/>
                        <a:pt x="20422" y="5182"/>
                        <a:pt x="21374" y="6668"/>
                      </a:cubicBezTo>
                      <a:cubicBezTo>
                        <a:pt x="22339" y="8154"/>
                        <a:pt x="23317" y="9690"/>
                        <a:pt x="24333" y="11303"/>
                      </a:cubicBezTo>
                      <a:lnTo>
                        <a:pt x="60604" y="66193"/>
                      </a:lnTo>
                      <a:lnTo>
                        <a:pt x="60604" y="10795"/>
                      </a:lnTo>
                      <a:cubicBezTo>
                        <a:pt x="60604" y="7201"/>
                        <a:pt x="61379" y="4496"/>
                        <a:pt x="62929" y="2693"/>
                      </a:cubicBezTo>
                      <a:cubicBezTo>
                        <a:pt x="64465" y="902"/>
                        <a:pt x="66548" y="0"/>
                        <a:pt x="69177" y="0"/>
                      </a:cubicBezTo>
                      <a:cubicBezTo>
                        <a:pt x="71895" y="0"/>
                        <a:pt x="74028" y="902"/>
                        <a:pt x="75603" y="2693"/>
                      </a:cubicBezTo>
                      <a:cubicBezTo>
                        <a:pt x="77165" y="4496"/>
                        <a:pt x="77953" y="7201"/>
                        <a:pt x="77953" y="10795"/>
                      </a:cubicBezTo>
                      <a:lnTo>
                        <a:pt x="77953" y="84036"/>
                      </a:lnTo>
                      <a:cubicBezTo>
                        <a:pt x="77953" y="92215"/>
                        <a:pt x="74562" y="96292"/>
                        <a:pt x="67780" y="96292"/>
                      </a:cubicBezTo>
                      <a:cubicBezTo>
                        <a:pt x="66091" y="96292"/>
                        <a:pt x="64567" y="96050"/>
                        <a:pt x="63208" y="95568"/>
                      </a:cubicBezTo>
                      <a:cubicBezTo>
                        <a:pt x="61849" y="95072"/>
                        <a:pt x="60579" y="94311"/>
                        <a:pt x="59398" y="93244"/>
                      </a:cubicBezTo>
                      <a:cubicBezTo>
                        <a:pt x="58217" y="92190"/>
                        <a:pt x="57112" y="90957"/>
                        <a:pt x="56096" y="89535"/>
                      </a:cubicBezTo>
                      <a:cubicBezTo>
                        <a:pt x="55080" y="88112"/>
                        <a:pt x="54064" y="86665"/>
                        <a:pt x="53048" y="85179"/>
                      </a:cubicBezTo>
                      <a:lnTo>
                        <a:pt x="17666" y="30938"/>
                      </a:lnTo>
                      <a:lnTo>
                        <a:pt x="17666" y="85496"/>
                      </a:lnTo>
                      <a:cubicBezTo>
                        <a:pt x="17666" y="89053"/>
                        <a:pt x="16840" y="91745"/>
                        <a:pt x="15189" y="93561"/>
                      </a:cubicBezTo>
                      <a:cubicBezTo>
                        <a:pt x="13538" y="95390"/>
                        <a:pt x="11417" y="96292"/>
                        <a:pt x="8839" y="96292"/>
                      </a:cubicBezTo>
                      <a:cubicBezTo>
                        <a:pt x="6160" y="96292"/>
                        <a:pt x="4026" y="95377"/>
                        <a:pt x="2413" y="93535"/>
                      </a:cubicBezTo>
                      <a:cubicBezTo>
                        <a:pt x="813" y="91694"/>
                        <a:pt x="0" y="89015"/>
                        <a:pt x="0" y="85496"/>
                      </a:cubicBezTo>
                      <a:lnTo>
                        <a:pt x="0" y="13653"/>
                      </a:lnTo>
                      <a:cubicBezTo>
                        <a:pt x="0" y="10605"/>
                        <a:pt x="343" y="8217"/>
                        <a:pt x="1016" y="6477"/>
                      </a:cubicBezTo>
                      <a:cubicBezTo>
                        <a:pt x="1829" y="4572"/>
                        <a:pt x="3162" y="3010"/>
                        <a:pt x="5017" y="1816"/>
                      </a:cubicBezTo>
                      <a:cubicBezTo>
                        <a:pt x="6883" y="597"/>
                        <a:pt x="8903" y="0"/>
                        <a:pt x="11062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Shape 59"/>
                <p:cNvSpPr>
                  <a:spLocks/>
                </p:cNvSpPr>
                <p:nvPr/>
              </p:nvSpPr>
              <p:spPr bwMode="auto">
                <a:xfrm>
                  <a:off x="1981" y="13360"/>
                  <a:ext cx="184" cy="959"/>
                </a:xfrm>
                <a:custGeom>
                  <a:avLst/>
                  <a:gdLst>
                    <a:gd name="T0" fmla="*/ 9335 w 18872"/>
                    <a:gd name="T1" fmla="*/ 0 h 96304"/>
                    <a:gd name="T2" fmla="*/ 16231 w 18872"/>
                    <a:gd name="T3" fmla="*/ 2832 h 96304"/>
                    <a:gd name="T4" fmla="*/ 18872 w 18872"/>
                    <a:gd name="T5" fmla="*/ 11443 h 96304"/>
                    <a:gd name="T6" fmla="*/ 18872 w 18872"/>
                    <a:gd name="T7" fmla="*/ 84810 h 96304"/>
                    <a:gd name="T8" fmla="*/ 16231 w 18872"/>
                    <a:gd name="T9" fmla="*/ 93446 h 96304"/>
                    <a:gd name="T10" fmla="*/ 9335 w 18872"/>
                    <a:gd name="T11" fmla="*/ 96304 h 96304"/>
                    <a:gd name="T12" fmla="*/ 2642 w 18872"/>
                    <a:gd name="T13" fmla="*/ 93408 h 96304"/>
                    <a:gd name="T14" fmla="*/ 0 w 18872"/>
                    <a:gd name="T15" fmla="*/ 84810 h 96304"/>
                    <a:gd name="T16" fmla="*/ 0 w 18872"/>
                    <a:gd name="T17" fmla="*/ 11443 h 96304"/>
                    <a:gd name="T18" fmla="*/ 2604 w 18872"/>
                    <a:gd name="T19" fmla="*/ 2857 h 96304"/>
                    <a:gd name="T20" fmla="*/ 9335 w 18872"/>
                    <a:gd name="T21" fmla="*/ 0 h 96304"/>
                    <a:gd name="T22" fmla="*/ 0 w 18872"/>
                    <a:gd name="T23" fmla="*/ 0 h 96304"/>
                    <a:gd name="T24" fmla="*/ 18872 w 18872"/>
                    <a:gd name="T25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T22" t="T23" r="T24" b="T25"/>
                  <a:pathLst>
                    <a:path w="18872" h="96304">
                      <a:moveTo>
                        <a:pt x="9335" y="0"/>
                      </a:moveTo>
                      <a:cubicBezTo>
                        <a:pt x="12179" y="0"/>
                        <a:pt x="14478" y="952"/>
                        <a:pt x="16231" y="2832"/>
                      </a:cubicBezTo>
                      <a:cubicBezTo>
                        <a:pt x="17983" y="4711"/>
                        <a:pt x="18872" y="7582"/>
                        <a:pt x="18872" y="11443"/>
                      </a:cubicBezTo>
                      <a:lnTo>
                        <a:pt x="18872" y="84810"/>
                      </a:lnTo>
                      <a:cubicBezTo>
                        <a:pt x="18872" y="88658"/>
                        <a:pt x="17983" y="91542"/>
                        <a:pt x="16231" y="93446"/>
                      </a:cubicBezTo>
                      <a:cubicBezTo>
                        <a:pt x="14478" y="95352"/>
                        <a:pt x="12179" y="96304"/>
                        <a:pt x="9335" y="96304"/>
                      </a:cubicBezTo>
                      <a:cubicBezTo>
                        <a:pt x="6629" y="96304"/>
                        <a:pt x="4394" y="95338"/>
                        <a:pt x="2642" y="93408"/>
                      </a:cubicBezTo>
                      <a:cubicBezTo>
                        <a:pt x="876" y="91491"/>
                        <a:pt x="0" y="88620"/>
                        <a:pt x="0" y="84810"/>
                      </a:cubicBezTo>
                      <a:lnTo>
                        <a:pt x="0" y="11443"/>
                      </a:lnTo>
                      <a:cubicBezTo>
                        <a:pt x="0" y="7620"/>
                        <a:pt x="864" y="4775"/>
                        <a:pt x="2604" y="2857"/>
                      </a:cubicBezTo>
                      <a:cubicBezTo>
                        <a:pt x="4343" y="965"/>
                        <a:pt x="6579" y="0"/>
                        <a:pt x="933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Shape 60"/>
                <p:cNvSpPr>
                  <a:spLocks/>
                </p:cNvSpPr>
                <p:nvPr/>
              </p:nvSpPr>
              <p:spPr bwMode="auto">
                <a:xfrm>
                  <a:off x="2381" y="13379"/>
                  <a:ext cx="393" cy="927"/>
                </a:xfrm>
                <a:custGeom>
                  <a:avLst/>
                  <a:gdLst>
                    <a:gd name="T0" fmla="*/ 11570 w 39675"/>
                    <a:gd name="T1" fmla="*/ 0 h 93116"/>
                    <a:gd name="T2" fmla="*/ 36157 w 39675"/>
                    <a:gd name="T3" fmla="*/ 0 h 93116"/>
                    <a:gd name="T4" fmla="*/ 39675 w 39675"/>
                    <a:gd name="T5" fmla="*/ 380 h 93116"/>
                    <a:gd name="T6" fmla="*/ 39675 w 39675"/>
                    <a:gd name="T7" fmla="*/ 15988 h 93116"/>
                    <a:gd name="T8" fmla="*/ 31318 w 39675"/>
                    <a:gd name="T9" fmla="*/ 14922 h 93116"/>
                    <a:gd name="T10" fmla="*/ 18872 w 39675"/>
                    <a:gd name="T11" fmla="*/ 14922 h 93116"/>
                    <a:gd name="T12" fmla="*/ 18872 w 39675"/>
                    <a:gd name="T13" fmla="*/ 78130 h 93116"/>
                    <a:gd name="T14" fmla="*/ 33160 w 39675"/>
                    <a:gd name="T15" fmla="*/ 78130 h 93116"/>
                    <a:gd name="T16" fmla="*/ 39675 w 39675"/>
                    <a:gd name="T17" fmla="*/ 77906 h 93116"/>
                    <a:gd name="T18" fmla="*/ 39675 w 39675"/>
                    <a:gd name="T19" fmla="*/ 92891 h 93116"/>
                    <a:gd name="T20" fmla="*/ 36538 w 39675"/>
                    <a:gd name="T21" fmla="*/ 93116 h 93116"/>
                    <a:gd name="T22" fmla="*/ 11951 w 39675"/>
                    <a:gd name="T23" fmla="*/ 93116 h 93116"/>
                    <a:gd name="T24" fmla="*/ 4204 w 39675"/>
                    <a:gd name="T25" fmla="*/ 91567 h 93116"/>
                    <a:gd name="T26" fmla="*/ 800 w 39675"/>
                    <a:gd name="T27" fmla="*/ 87185 h 93116"/>
                    <a:gd name="T28" fmla="*/ 0 w 39675"/>
                    <a:gd name="T29" fmla="*/ 79845 h 93116"/>
                    <a:gd name="T30" fmla="*/ 0 w 39675"/>
                    <a:gd name="T31" fmla="*/ 11557 h 93116"/>
                    <a:gd name="T32" fmla="*/ 2743 w 39675"/>
                    <a:gd name="T33" fmla="*/ 2730 h 93116"/>
                    <a:gd name="T34" fmla="*/ 11570 w 39675"/>
                    <a:gd name="T35" fmla="*/ 0 h 93116"/>
                    <a:gd name="T36" fmla="*/ 0 w 39675"/>
                    <a:gd name="T37" fmla="*/ 0 h 93116"/>
                    <a:gd name="T38" fmla="*/ 39675 w 39675"/>
                    <a:gd name="T39" fmla="*/ 93116 h 93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39675" h="93116">
                      <a:moveTo>
                        <a:pt x="11570" y="0"/>
                      </a:moveTo>
                      <a:lnTo>
                        <a:pt x="36157" y="0"/>
                      </a:lnTo>
                      <a:lnTo>
                        <a:pt x="39675" y="380"/>
                      </a:lnTo>
                      <a:lnTo>
                        <a:pt x="39675" y="15988"/>
                      </a:lnTo>
                      <a:lnTo>
                        <a:pt x="31318" y="14922"/>
                      </a:lnTo>
                      <a:lnTo>
                        <a:pt x="18872" y="14922"/>
                      </a:lnTo>
                      <a:lnTo>
                        <a:pt x="18872" y="78130"/>
                      </a:lnTo>
                      <a:lnTo>
                        <a:pt x="33160" y="78130"/>
                      </a:lnTo>
                      <a:lnTo>
                        <a:pt x="39675" y="77906"/>
                      </a:lnTo>
                      <a:lnTo>
                        <a:pt x="39675" y="92891"/>
                      </a:lnTo>
                      <a:lnTo>
                        <a:pt x="36538" y="93116"/>
                      </a:lnTo>
                      <a:lnTo>
                        <a:pt x="11951" y="93116"/>
                      </a:lnTo>
                      <a:cubicBezTo>
                        <a:pt x="8522" y="93116"/>
                        <a:pt x="5931" y="92596"/>
                        <a:pt x="4204" y="91567"/>
                      </a:cubicBezTo>
                      <a:cubicBezTo>
                        <a:pt x="2464" y="90525"/>
                        <a:pt x="1333" y="89065"/>
                        <a:pt x="800" y="87185"/>
                      </a:cubicBezTo>
                      <a:cubicBezTo>
                        <a:pt x="267" y="85293"/>
                        <a:pt x="0" y="82855"/>
                        <a:pt x="0" y="79845"/>
                      </a:cubicBezTo>
                      <a:lnTo>
                        <a:pt x="0" y="11557"/>
                      </a:lnTo>
                      <a:cubicBezTo>
                        <a:pt x="0" y="7493"/>
                        <a:pt x="914" y="4546"/>
                        <a:pt x="2743" y="2730"/>
                      </a:cubicBezTo>
                      <a:cubicBezTo>
                        <a:pt x="4559" y="901"/>
                        <a:pt x="7506" y="0"/>
                        <a:pt x="11570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Shape 61"/>
                <p:cNvSpPr>
                  <a:spLocks/>
                </p:cNvSpPr>
                <p:nvPr/>
              </p:nvSpPr>
              <p:spPr bwMode="auto">
                <a:xfrm>
                  <a:off x="2781" y="13379"/>
                  <a:ext cx="394" cy="921"/>
                </a:xfrm>
                <a:custGeom>
                  <a:avLst/>
                  <a:gdLst>
                    <a:gd name="T0" fmla="*/ 0 w 39929"/>
                    <a:gd name="T1" fmla="*/ 0 h 92511"/>
                    <a:gd name="T2" fmla="*/ 12929 w 39929"/>
                    <a:gd name="T3" fmla="*/ 1398 h 92511"/>
                    <a:gd name="T4" fmla="*/ 25375 w 39929"/>
                    <a:gd name="T5" fmla="*/ 8065 h 92511"/>
                    <a:gd name="T6" fmla="*/ 39929 w 39929"/>
                    <a:gd name="T7" fmla="*/ 45924 h 92511"/>
                    <a:gd name="T8" fmla="*/ 38468 w 39929"/>
                    <a:gd name="T9" fmla="*/ 61240 h 92511"/>
                    <a:gd name="T10" fmla="*/ 33960 w 39929"/>
                    <a:gd name="T11" fmla="*/ 73711 h 92511"/>
                    <a:gd name="T12" fmla="*/ 26137 w 39929"/>
                    <a:gd name="T13" fmla="*/ 83656 h 92511"/>
                    <a:gd name="T14" fmla="*/ 17945 w 39929"/>
                    <a:gd name="T15" fmla="*/ 89053 h 92511"/>
                    <a:gd name="T16" fmla="*/ 8382 w 39929"/>
                    <a:gd name="T17" fmla="*/ 91910 h 92511"/>
                    <a:gd name="T18" fmla="*/ 0 w 39929"/>
                    <a:gd name="T19" fmla="*/ 92511 h 92511"/>
                    <a:gd name="T20" fmla="*/ 0 w 39929"/>
                    <a:gd name="T21" fmla="*/ 77525 h 92511"/>
                    <a:gd name="T22" fmla="*/ 864 w 39929"/>
                    <a:gd name="T23" fmla="*/ 77496 h 92511"/>
                    <a:gd name="T24" fmla="*/ 6388 w 39929"/>
                    <a:gd name="T25" fmla="*/ 76226 h 92511"/>
                    <a:gd name="T26" fmla="*/ 11341 w 39929"/>
                    <a:gd name="T27" fmla="*/ 73369 h 92511"/>
                    <a:gd name="T28" fmla="*/ 20803 w 39929"/>
                    <a:gd name="T29" fmla="*/ 45797 h 92511"/>
                    <a:gd name="T30" fmla="*/ 16650 w 39929"/>
                    <a:gd name="T31" fmla="*/ 25159 h 92511"/>
                    <a:gd name="T32" fmla="*/ 6388 w 39929"/>
                    <a:gd name="T33" fmla="*/ 16422 h 92511"/>
                    <a:gd name="T34" fmla="*/ 0 w 39929"/>
                    <a:gd name="T35" fmla="*/ 15607 h 92511"/>
                    <a:gd name="T36" fmla="*/ 0 w 39929"/>
                    <a:gd name="T37" fmla="*/ 0 h 92511"/>
                    <a:gd name="T38" fmla="*/ 0 w 39929"/>
                    <a:gd name="T39" fmla="*/ 0 h 92511"/>
                    <a:gd name="T40" fmla="*/ 39929 w 39929"/>
                    <a:gd name="T41" fmla="*/ 92511 h 92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39929" h="92511">
                      <a:moveTo>
                        <a:pt x="0" y="0"/>
                      </a:moveTo>
                      <a:lnTo>
                        <a:pt x="12929" y="1398"/>
                      </a:lnTo>
                      <a:cubicBezTo>
                        <a:pt x="17501" y="2578"/>
                        <a:pt x="21653" y="4801"/>
                        <a:pt x="25375" y="8065"/>
                      </a:cubicBezTo>
                      <a:cubicBezTo>
                        <a:pt x="35077" y="16358"/>
                        <a:pt x="39929" y="28982"/>
                        <a:pt x="39929" y="45924"/>
                      </a:cubicBezTo>
                      <a:cubicBezTo>
                        <a:pt x="39929" y="51512"/>
                        <a:pt x="39433" y="56617"/>
                        <a:pt x="38468" y="61240"/>
                      </a:cubicBezTo>
                      <a:cubicBezTo>
                        <a:pt x="37490" y="65850"/>
                        <a:pt x="35992" y="70003"/>
                        <a:pt x="33960" y="73711"/>
                      </a:cubicBezTo>
                      <a:cubicBezTo>
                        <a:pt x="31928" y="77420"/>
                        <a:pt x="29312" y="80734"/>
                        <a:pt x="26137" y="83656"/>
                      </a:cubicBezTo>
                      <a:cubicBezTo>
                        <a:pt x="23647" y="85904"/>
                        <a:pt x="20917" y="87707"/>
                        <a:pt x="17945" y="89053"/>
                      </a:cubicBezTo>
                      <a:cubicBezTo>
                        <a:pt x="14986" y="90412"/>
                        <a:pt x="11798" y="91364"/>
                        <a:pt x="8382" y="91910"/>
                      </a:cubicBezTo>
                      <a:lnTo>
                        <a:pt x="0" y="92511"/>
                      </a:lnTo>
                      <a:lnTo>
                        <a:pt x="0" y="77525"/>
                      </a:lnTo>
                      <a:lnTo>
                        <a:pt x="864" y="77496"/>
                      </a:lnTo>
                      <a:cubicBezTo>
                        <a:pt x="2642" y="77318"/>
                        <a:pt x="4483" y="76899"/>
                        <a:pt x="6388" y="76226"/>
                      </a:cubicBezTo>
                      <a:cubicBezTo>
                        <a:pt x="8293" y="75540"/>
                        <a:pt x="9944" y="74588"/>
                        <a:pt x="11341" y="73369"/>
                      </a:cubicBezTo>
                      <a:cubicBezTo>
                        <a:pt x="17653" y="68034"/>
                        <a:pt x="20803" y="58839"/>
                        <a:pt x="20803" y="45797"/>
                      </a:cubicBezTo>
                      <a:cubicBezTo>
                        <a:pt x="20803" y="36614"/>
                        <a:pt x="19418" y="29719"/>
                        <a:pt x="16650" y="25159"/>
                      </a:cubicBezTo>
                      <a:cubicBezTo>
                        <a:pt x="13868" y="20574"/>
                        <a:pt x="10452" y="17666"/>
                        <a:pt x="6388" y="16422"/>
                      </a:cubicBezTo>
                      <a:lnTo>
                        <a:pt x="0" y="156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Shape 62"/>
                <p:cNvSpPr>
                  <a:spLocks/>
                </p:cNvSpPr>
                <p:nvPr/>
              </p:nvSpPr>
              <p:spPr bwMode="auto">
                <a:xfrm>
                  <a:off x="3232" y="13360"/>
                  <a:ext cx="425" cy="959"/>
                </a:xfrm>
                <a:custGeom>
                  <a:avLst/>
                  <a:gdLst>
                    <a:gd name="T0" fmla="*/ 42812 w 42818"/>
                    <a:gd name="T1" fmla="*/ 0 h 96304"/>
                    <a:gd name="T2" fmla="*/ 42818 w 42818"/>
                    <a:gd name="T3" fmla="*/ 1 h 96304"/>
                    <a:gd name="T4" fmla="*/ 42818 w 42818"/>
                    <a:gd name="T5" fmla="*/ 20253 h 96304"/>
                    <a:gd name="T6" fmla="*/ 42685 w 42818"/>
                    <a:gd name="T7" fmla="*/ 19888 h 96304"/>
                    <a:gd name="T8" fmla="*/ 28905 w 42818"/>
                    <a:gd name="T9" fmla="*/ 58318 h 96304"/>
                    <a:gd name="T10" fmla="*/ 42818 w 42818"/>
                    <a:gd name="T11" fmla="*/ 58318 h 96304"/>
                    <a:gd name="T12" fmla="*/ 42818 w 42818"/>
                    <a:gd name="T13" fmla="*/ 72492 h 96304"/>
                    <a:gd name="T14" fmla="*/ 23952 w 42818"/>
                    <a:gd name="T15" fmla="*/ 72492 h 96304"/>
                    <a:gd name="T16" fmla="*/ 19507 w 42818"/>
                    <a:gd name="T17" fmla="*/ 84430 h 96304"/>
                    <a:gd name="T18" fmla="*/ 15062 w 42818"/>
                    <a:gd name="T19" fmla="*/ 93852 h 96304"/>
                    <a:gd name="T20" fmla="*/ 9017 w 42818"/>
                    <a:gd name="T21" fmla="*/ 96304 h 96304"/>
                    <a:gd name="T22" fmla="*/ 2731 w 42818"/>
                    <a:gd name="T23" fmla="*/ 93700 h 96304"/>
                    <a:gd name="T24" fmla="*/ 0 w 42818"/>
                    <a:gd name="T25" fmla="*/ 87795 h 96304"/>
                    <a:gd name="T26" fmla="*/ 635 w 42818"/>
                    <a:gd name="T27" fmla="*/ 83858 h 96304"/>
                    <a:gd name="T28" fmla="*/ 2731 w 42818"/>
                    <a:gd name="T29" fmla="*/ 78206 h 96304"/>
                    <a:gd name="T30" fmla="*/ 26556 w 42818"/>
                    <a:gd name="T31" fmla="*/ 17729 h 96304"/>
                    <a:gd name="T32" fmla="*/ 28994 w 42818"/>
                    <a:gd name="T33" fmla="*/ 11468 h 96304"/>
                    <a:gd name="T34" fmla="*/ 32055 w 42818"/>
                    <a:gd name="T35" fmla="*/ 5397 h 96304"/>
                    <a:gd name="T36" fmla="*/ 36309 w 42818"/>
                    <a:gd name="T37" fmla="*/ 1498 h 96304"/>
                    <a:gd name="T38" fmla="*/ 42812 w 42818"/>
                    <a:gd name="T39" fmla="*/ 0 h 96304"/>
                    <a:gd name="T40" fmla="*/ 0 w 42818"/>
                    <a:gd name="T41" fmla="*/ 0 h 96304"/>
                    <a:gd name="T42" fmla="*/ 42818 w 42818"/>
                    <a:gd name="T43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T40" t="T41" r="T42" b="T43"/>
                  <a:pathLst>
                    <a:path w="42818" h="96304">
                      <a:moveTo>
                        <a:pt x="42812" y="0"/>
                      </a:moveTo>
                      <a:lnTo>
                        <a:pt x="42818" y="1"/>
                      </a:lnTo>
                      <a:lnTo>
                        <a:pt x="42818" y="20253"/>
                      </a:lnTo>
                      <a:lnTo>
                        <a:pt x="42685" y="19888"/>
                      </a:lnTo>
                      <a:lnTo>
                        <a:pt x="28905" y="58318"/>
                      </a:lnTo>
                      <a:lnTo>
                        <a:pt x="42818" y="58318"/>
                      </a:lnTo>
                      <a:lnTo>
                        <a:pt x="42818" y="72492"/>
                      </a:lnTo>
                      <a:lnTo>
                        <a:pt x="23952" y="72492"/>
                      </a:lnTo>
                      <a:lnTo>
                        <a:pt x="19507" y="84430"/>
                      </a:lnTo>
                      <a:cubicBezTo>
                        <a:pt x="17767" y="89090"/>
                        <a:pt x="16281" y="92227"/>
                        <a:pt x="15062" y="93852"/>
                      </a:cubicBezTo>
                      <a:cubicBezTo>
                        <a:pt x="13830" y="95491"/>
                        <a:pt x="11811" y="96304"/>
                        <a:pt x="9017" y="96304"/>
                      </a:cubicBezTo>
                      <a:cubicBezTo>
                        <a:pt x="6655" y="96304"/>
                        <a:pt x="4559" y="95440"/>
                        <a:pt x="2731" y="93700"/>
                      </a:cubicBezTo>
                      <a:cubicBezTo>
                        <a:pt x="914" y="91960"/>
                        <a:pt x="0" y="90005"/>
                        <a:pt x="0" y="87795"/>
                      </a:cubicBezTo>
                      <a:cubicBezTo>
                        <a:pt x="0" y="86525"/>
                        <a:pt x="216" y="85204"/>
                        <a:pt x="635" y="83858"/>
                      </a:cubicBezTo>
                      <a:cubicBezTo>
                        <a:pt x="1054" y="82499"/>
                        <a:pt x="1765" y="80619"/>
                        <a:pt x="2731" y="78206"/>
                      </a:cubicBezTo>
                      <a:lnTo>
                        <a:pt x="26556" y="17729"/>
                      </a:lnTo>
                      <a:cubicBezTo>
                        <a:pt x="27229" y="15989"/>
                        <a:pt x="28042" y="13906"/>
                        <a:pt x="28994" y="11468"/>
                      </a:cubicBezTo>
                      <a:cubicBezTo>
                        <a:pt x="29959" y="9030"/>
                        <a:pt x="30975" y="7023"/>
                        <a:pt x="32055" y="5397"/>
                      </a:cubicBezTo>
                      <a:cubicBezTo>
                        <a:pt x="33134" y="3797"/>
                        <a:pt x="34544" y="2489"/>
                        <a:pt x="36309" y="1498"/>
                      </a:cubicBezTo>
                      <a:cubicBezTo>
                        <a:pt x="38062" y="508"/>
                        <a:pt x="40234" y="0"/>
                        <a:pt x="42812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Shape 63"/>
                <p:cNvSpPr>
                  <a:spLocks/>
                </p:cNvSpPr>
                <p:nvPr/>
              </p:nvSpPr>
              <p:spPr bwMode="auto">
                <a:xfrm>
                  <a:off x="3657" y="13360"/>
                  <a:ext cx="432" cy="959"/>
                </a:xfrm>
                <a:custGeom>
                  <a:avLst/>
                  <a:gdLst>
                    <a:gd name="T0" fmla="*/ 0 w 43580"/>
                    <a:gd name="T1" fmla="*/ 0 h 96303"/>
                    <a:gd name="T2" fmla="*/ 6572 w 43580"/>
                    <a:gd name="T3" fmla="*/ 1497 h 96303"/>
                    <a:gd name="T4" fmla="*/ 10827 w 43580"/>
                    <a:gd name="T5" fmla="*/ 5332 h 96303"/>
                    <a:gd name="T6" fmla="*/ 13557 w 43580"/>
                    <a:gd name="T7" fmla="*/ 10387 h 96303"/>
                    <a:gd name="T8" fmla="*/ 16389 w 43580"/>
                    <a:gd name="T9" fmla="*/ 17601 h 96303"/>
                    <a:gd name="T10" fmla="*/ 40723 w 43580"/>
                    <a:gd name="T11" fmla="*/ 77697 h 96303"/>
                    <a:gd name="T12" fmla="*/ 43580 w 43580"/>
                    <a:gd name="T13" fmla="*/ 87666 h 96303"/>
                    <a:gd name="T14" fmla="*/ 40875 w 43580"/>
                    <a:gd name="T15" fmla="*/ 93597 h 96303"/>
                    <a:gd name="T16" fmla="*/ 34360 w 43580"/>
                    <a:gd name="T17" fmla="*/ 96303 h 96303"/>
                    <a:gd name="T18" fmla="*/ 30550 w 43580"/>
                    <a:gd name="T19" fmla="*/ 95515 h 96303"/>
                    <a:gd name="T20" fmla="*/ 27883 w 43580"/>
                    <a:gd name="T21" fmla="*/ 93356 h 96303"/>
                    <a:gd name="T22" fmla="*/ 25571 w 43580"/>
                    <a:gd name="T23" fmla="*/ 89152 h 96303"/>
                    <a:gd name="T24" fmla="*/ 23438 w 43580"/>
                    <a:gd name="T25" fmla="*/ 84174 h 96303"/>
                    <a:gd name="T26" fmla="*/ 18993 w 43580"/>
                    <a:gd name="T27" fmla="*/ 72490 h 96303"/>
                    <a:gd name="T28" fmla="*/ 0 w 43580"/>
                    <a:gd name="T29" fmla="*/ 72490 h 96303"/>
                    <a:gd name="T30" fmla="*/ 0 w 43580"/>
                    <a:gd name="T31" fmla="*/ 58317 h 96303"/>
                    <a:gd name="T32" fmla="*/ 13913 w 43580"/>
                    <a:gd name="T33" fmla="*/ 58317 h 96303"/>
                    <a:gd name="T34" fmla="*/ 0 w 43580"/>
                    <a:gd name="T35" fmla="*/ 20251 h 96303"/>
                    <a:gd name="T36" fmla="*/ 0 w 43580"/>
                    <a:gd name="T37" fmla="*/ 0 h 96303"/>
                    <a:gd name="T38" fmla="*/ 0 w 43580"/>
                    <a:gd name="T39" fmla="*/ 0 h 96303"/>
                    <a:gd name="T40" fmla="*/ 43580 w 43580"/>
                    <a:gd name="T41" fmla="*/ 96303 h 96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43580" h="96303">
                      <a:moveTo>
                        <a:pt x="0" y="0"/>
                      </a:moveTo>
                      <a:lnTo>
                        <a:pt x="6572" y="1497"/>
                      </a:lnTo>
                      <a:cubicBezTo>
                        <a:pt x="8325" y="2488"/>
                        <a:pt x="9747" y="3770"/>
                        <a:pt x="10827" y="5332"/>
                      </a:cubicBezTo>
                      <a:cubicBezTo>
                        <a:pt x="11906" y="6907"/>
                        <a:pt x="12821" y="8583"/>
                        <a:pt x="13557" y="10387"/>
                      </a:cubicBezTo>
                      <a:cubicBezTo>
                        <a:pt x="14294" y="12190"/>
                        <a:pt x="15246" y="14591"/>
                        <a:pt x="16389" y="17601"/>
                      </a:cubicBezTo>
                      <a:lnTo>
                        <a:pt x="40723" y="77697"/>
                      </a:lnTo>
                      <a:cubicBezTo>
                        <a:pt x="42628" y="82269"/>
                        <a:pt x="43580" y="85596"/>
                        <a:pt x="43580" y="87666"/>
                      </a:cubicBezTo>
                      <a:cubicBezTo>
                        <a:pt x="43580" y="89826"/>
                        <a:pt x="42678" y="91807"/>
                        <a:pt x="40875" y="93597"/>
                      </a:cubicBezTo>
                      <a:cubicBezTo>
                        <a:pt x="39072" y="95400"/>
                        <a:pt x="36900" y="96303"/>
                        <a:pt x="34360" y="96303"/>
                      </a:cubicBezTo>
                      <a:cubicBezTo>
                        <a:pt x="32887" y="96303"/>
                        <a:pt x="31617" y="96035"/>
                        <a:pt x="30550" y="95515"/>
                      </a:cubicBezTo>
                      <a:cubicBezTo>
                        <a:pt x="29496" y="94982"/>
                        <a:pt x="28607" y="94258"/>
                        <a:pt x="27883" y="93356"/>
                      </a:cubicBezTo>
                      <a:cubicBezTo>
                        <a:pt x="27159" y="92442"/>
                        <a:pt x="26397" y="91045"/>
                        <a:pt x="25571" y="89152"/>
                      </a:cubicBezTo>
                      <a:cubicBezTo>
                        <a:pt x="24733" y="87273"/>
                        <a:pt x="24035" y="85609"/>
                        <a:pt x="23438" y="84174"/>
                      </a:cubicBezTo>
                      <a:lnTo>
                        <a:pt x="18993" y="72490"/>
                      </a:lnTo>
                      <a:lnTo>
                        <a:pt x="0" y="72490"/>
                      </a:lnTo>
                      <a:lnTo>
                        <a:pt x="0" y="58317"/>
                      </a:lnTo>
                      <a:lnTo>
                        <a:pt x="13913" y="58317"/>
                      </a:lnTo>
                      <a:lnTo>
                        <a:pt x="0" y="202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Shape 64"/>
                <p:cNvSpPr>
                  <a:spLocks/>
                </p:cNvSpPr>
                <p:nvPr/>
              </p:nvSpPr>
              <p:spPr bwMode="auto">
                <a:xfrm>
                  <a:off x="4235" y="13379"/>
                  <a:ext cx="394" cy="927"/>
                </a:xfrm>
                <a:custGeom>
                  <a:avLst/>
                  <a:gdLst>
                    <a:gd name="T0" fmla="*/ 11570 w 39675"/>
                    <a:gd name="T1" fmla="*/ 0 h 93116"/>
                    <a:gd name="T2" fmla="*/ 36157 w 39675"/>
                    <a:gd name="T3" fmla="*/ 0 h 93116"/>
                    <a:gd name="T4" fmla="*/ 39675 w 39675"/>
                    <a:gd name="T5" fmla="*/ 380 h 93116"/>
                    <a:gd name="T6" fmla="*/ 39675 w 39675"/>
                    <a:gd name="T7" fmla="*/ 15988 h 93116"/>
                    <a:gd name="T8" fmla="*/ 31318 w 39675"/>
                    <a:gd name="T9" fmla="*/ 14922 h 93116"/>
                    <a:gd name="T10" fmla="*/ 18872 w 39675"/>
                    <a:gd name="T11" fmla="*/ 14922 h 93116"/>
                    <a:gd name="T12" fmla="*/ 18872 w 39675"/>
                    <a:gd name="T13" fmla="*/ 78130 h 93116"/>
                    <a:gd name="T14" fmla="*/ 33160 w 39675"/>
                    <a:gd name="T15" fmla="*/ 78130 h 93116"/>
                    <a:gd name="T16" fmla="*/ 39675 w 39675"/>
                    <a:gd name="T17" fmla="*/ 77906 h 93116"/>
                    <a:gd name="T18" fmla="*/ 39675 w 39675"/>
                    <a:gd name="T19" fmla="*/ 92891 h 93116"/>
                    <a:gd name="T20" fmla="*/ 36538 w 39675"/>
                    <a:gd name="T21" fmla="*/ 93116 h 93116"/>
                    <a:gd name="T22" fmla="*/ 11951 w 39675"/>
                    <a:gd name="T23" fmla="*/ 93116 h 93116"/>
                    <a:gd name="T24" fmla="*/ 4204 w 39675"/>
                    <a:gd name="T25" fmla="*/ 91567 h 93116"/>
                    <a:gd name="T26" fmla="*/ 800 w 39675"/>
                    <a:gd name="T27" fmla="*/ 87185 h 93116"/>
                    <a:gd name="T28" fmla="*/ 0 w 39675"/>
                    <a:gd name="T29" fmla="*/ 79845 h 93116"/>
                    <a:gd name="T30" fmla="*/ 0 w 39675"/>
                    <a:gd name="T31" fmla="*/ 11557 h 93116"/>
                    <a:gd name="T32" fmla="*/ 2743 w 39675"/>
                    <a:gd name="T33" fmla="*/ 2730 h 93116"/>
                    <a:gd name="T34" fmla="*/ 11570 w 39675"/>
                    <a:gd name="T35" fmla="*/ 0 h 93116"/>
                    <a:gd name="T36" fmla="*/ 0 w 39675"/>
                    <a:gd name="T37" fmla="*/ 0 h 93116"/>
                    <a:gd name="T38" fmla="*/ 39675 w 39675"/>
                    <a:gd name="T39" fmla="*/ 93116 h 93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39675" h="93116">
                      <a:moveTo>
                        <a:pt x="11570" y="0"/>
                      </a:moveTo>
                      <a:lnTo>
                        <a:pt x="36157" y="0"/>
                      </a:lnTo>
                      <a:lnTo>
                        <a:pt x="39675" y="380"/>
                      </a:lnTo>
                      <a:lnTo>
                        <a:pt x="39675" y="15988"/>
                      </a:lnTo>
                      <a:lnTo>
                        <a:pt x="31318" y="14922"/>
                      </a:lnTo>
                      <a:lnTo>
                        <a:pt x="18872" y="14922"/>
                      </a:lnTo>
                      <a:lnTo>
                        <a:pt x="18872" y="78130"/>
                      </a:lnTo>
                      <a:lnTo>
                        <a:pt x="33160" y="78130"/>
                      </a:lnTo>
                      <a:lnTo>
                        <a:pt x="39675" y="77906"/>
                      </a:lnTo>
                      <a:lnTo>
                        <a:pt x="39675" y="92891"/>
                      </a:lnTo>
                      <a:lnTo>
                        <a:pt x="36538" y="93116"/>
                      </a:lnTo>
                      <a:lnTo>
                        <a:pt x="11951" y="93116"/>
                      </a:lnTo>
                      <a:cubicBezTo>
                        <a:pt x="8522" y="93116"/>
                        <a:pt x="5931" y="92596"/>
                        <a:pt x="4204" y="91567"/>
                      </a:cubicBezTo>
                      <a:cubicBezTo>
                        <a:pt x="2464" y="90525"/>
                        <a:pt x="1333" y="89065"/>
                        <a:pt x="800" y="87185"/>
                      </a:cubicBezTo>
                      <a:cubicBezTo>
                        <a:pt x="267" y="85293"/>
                        <a:pt x="0" y="82855"/>
                        <a:pt x="0" y="79845"/>
                      </a:cubicBezTo>
                      <a:lnTo>
                        <a:pt x="0" y="11557"/>
                      </a:lnTo>
                      <a:cubicBezTo>
                        <a:pt x="0" y="7493"/>
                        <a:pt x="914" y="4546"/>
                        <a:pt x="2743" y="2730"/>
                      </a:cubicBezTo>
                      <a:cubicBezTo>
                        <a:pt x="4559" y="901"/>
                        <a:pt x="7506" y="0"/>
                        <a:pt x="11570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Shape 65"/>
                <p:cNvSpPr>
                  <a:spLocks/>
                </p:cNvSpPr>
                <p:nvPr/>
              </p:nvSpPr>
              <p:spPr bwMode="auto">
                <a:xfrm>
                  <a:off x="4629" y="13379"/>
                  <a:ext cx="393" cy="921"/>
                </a:xfrm>
                <a:custGeom>
                  <a:avLst/>
                  <a:gdLst>
                    <a:gd name="T0" fmla="*/ 0 w 39929"/>
                    <a:gd name="T1" fmla="*/ 0 h 92511"/>
                    <a:gd name="T2" fmla="*/ 12929 w 39929"/>
                    <a:gd name="T3" fmla="*/ 1398 h 92511"/>
                    <a:gd name="T4" fmla="*/ 25375 w 39929"/>
                    <a:gd name="T5" fmla="*/ 8065 h 92511"/>
                    <a:gd name="T6" fmla="*/ 39929 w 39929"/>
                    <a:gd name="T7" fmla="*/ 45924 h 92511"/>
                    <a:gd name="T8" fmla="*/ 38468 w 39929"/>
                    <a:gd name="T9" fmla="*/ 61240 h 92511"/>
                    <a:gd name="T10" fmla="*/ 33960 w 39929"/>
                    <a:gd name="T11" fmla="*/ 73711 h 92511"/>
                    <a:gd name="T12" fmla="*/ 26137 w 39929"/>
                    <a:gd name="T13" fmla="*/ 83656 h 92511"/>
                    <a:gd name="T14" fmla="*/ 17945 w 39929"/>
                    <a:gd name="T15" fmla="*/ 89053 h 92511"/>
                    <a:gd name="T16" fmla="*/ 8382 w 39929"/>
                    <a:gd name="T17" fmla="*/ 91910 h 92511"/>
                    <a:gd name="T18" fmla="*/ 0 w 39929"/>
                    <a:gd name="T19" fmla="*/ 92511 h 92511"/>
                    <a:gd name="T20" fmla="*/ 0 w 39929"/>
                    <a:gd name="T21" fmla="*/ 77525 h 92511"/>
                    <a:gd name="T22" fmla="*/ 864 w 39929"/>
                    <a:gd name="T23" fmla="*/ 77496 h 92511"/>
                    <a:gd name="T24" fmla="*/ 6388 w 39929"/>
                    <a:gd name="T25" fmla="*/ 76226 h 92511"/>
                    <a:gd name="T26" fmla="*/ 11341 w 39929"/>
                    <a:gd name="T27" fmla="*/ 73369 h 92511"/>
                    <a:gd name="T28" fmla="*/ 20803 w 39929"/>
                    <a:gd name="T29" fmla="*/ 45797 h 92511"/>
                    <a:gd name="T30" fmla="*/ 16650 w 39929"/>
                    <a:gd name="T31" fmla="*/ 25159 h 92511"/>
                    <a:gd name="T32" fmla="*/ 6388 w 39929"/>
                    <a:gd name="T33" fmla="*/ 16422 h 92511"/>
                    <a:gd name="T34" fmla="*/ 0 w 39929"/>
                    <a:gd name="T35" fmla="*/ 15607 h 92511"/>
                    <a:gd name="T36" fmla="*/ 0 w 39929"/>
                    <a:gd name="T37" fmla="*/ 0 h 92511"/>
                    <a:gd name="T38" fmla="*/ 0 w 39929"/>
                    <a:gd name="T39" fmla="*/ 0 h 92511"/>
                    <a:gd name="T40" fmla="*/ 39929 w 39929"/>
                    <a:gd name="T41" fmla="*/ 92511 h 92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39929" h="92511">
                      <a:moveTo>
                        <a:pt x="0" y="0"/>
                      </a:moveTo>
                      <a:lnTo>
                        <a:pt x="12929" y="1398"/>
                      </a:lnTo>
                      <a:cubicBezTo>
                        <a:pt x="17501" y="2578"/>
                        <a:pt x="21654" y="4801"/>
                        <a:pt x="25375" y="8065"/>
                      </a:cubicBezTo>
                      <a:cubicBezTo>
                        <a:pt x="35077" y="16358"/>
                        <a:pt x="39929" y="28982"/>
                        <a:pt x="39929" y="45924"/>
                      </a:cubicBezTo>
                      <a:cubicBezTo>
                        <a:pt x="39929" y="51512"/>
                        <a:pt x="39433" y="56617"/>
                        <a:pt x="38468" y="61240"/>
                      </a:cubicBezTo>
                      <a:cubicBezTo>
                        <a:pt x="37490" y="65850"/>
                        <a:pt x="35992" y="70003"/>
                        <a:pt x="33960" y="73711"/>
                      </a:cubicBezTo>
                      <a:cubicBezTo>
                        <a:pt x="31928" y="77420"/>
                        <a:pt x="29312" y="80734"/>
                        <a:pt x="26137" y="83656"/>
                      </a:cubicBezTo>
                      <a:cubicBezTo>
                        <a:pt x="23647" y="85904"/>
                        <a:pt x="20917" y="87707"/>
                        <a:pt x="17945" y="89053"/>
                      </a:cubicBezTo>
                      <a:cubicBezTo>
                        <a:pt x="14986" y="90412"/>
                        <a:pt x="11798" y="91364"/>
                        <a:pt x="8382" y="91910"/>
                      </a:cubicBezTo>
                      <a:lnTo>
                        <a:pt x="0" y="92511"/>
                      </a:lnTo>
                      <a:lnTo>
                        <a:pt x="0" y="77525"/>
                      </a:lnTo>
                      <a:lnTo>
                        <a:pt x="864" y="77496"/>
                      </a:lnTo>
                      <a:cubicBezTo>
                        <a:pt x="2642" y="77318"/>
                        <a:pt x="4483" y="76899"/>
                        <a:pt x="6388" y="76226"/>
                      </a:cubicBezTo>
                      <a:cubicBezTo>
                        <a:pt x="8293" y="75540"/>
                        <a:pt x="9944" y="74588"/>
                        <a:pt x="11341" y="73369"/>
                      </a:cubicBezTo>
                      <a:cubicBezTo>
                        <a:pt x="17653" y="68034"/>
                        <a:pt x="20803" y="58839"/>
                        <a:pt x="20803" y="45797"/>
                      </a:cubicBezTo>
                      <a:cubicBezTo>
                        <a:pt x="20803" y="36614"/>
                        <a:pt x="19418" y="29719"/>
                        <a:pt x="16650" y="25159"/>
                      </a:cubicBezTo>
                      <a:cubicBezTo>
                        <a:pt x="13868" y="20574"/>
                        <a:pt x="10452" y="17666"/>
                        <a:pt x="6388" y="16422"/>
                      </a:cubicBezTo>
                      <a:lnTo>
                        <a:pt x="0" y="156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Shape 66"/>
                <p:cNvSpPr>
                  <a:spLocks/>
                </p:cNvSpPr>
                <p:nvPr/>
              </p:nvSpPr>
              <p:spPr bwMode="auto">
                <a:xfrm>
                  <a:off x="5194" y="13379"/>
                  <a:ext cx="717" cy="927"/>
                </a:xfrm>
                <a:custGeom>
                  <a:avLst/>
                  <a:gdLst>
                    <a:gd name="T0" fmla="*/ 11570 w 71780"/>
                    <a:gd name="T1" fmla="*/ 0 h 93117"/>
                    <a:gd name="T2" fmla="*/ 61366 w 71780"/>
                    <a:gd name="T3" fmla="*/ 0 h 93117"/>
                    <a:gd name="T4" fmla="*/ 68072 w 71780"/>
                    <a:gd name="T5" fmla="*/ 1994 h 93117"/>
                    <a:gd name="T6" fmla="*/ 70256 w 71780"/>
                    <a:gd name="T7" fmla="*/ 7239 h 93117"/>
                    <a:gd name="T8" fmla="*/ 68072 w 71780"/>
                    <a:gd name="T9" fmla="*/ 12535 h 93117"/>
                    <a:gd name="T10" fmla="*/ 61366 w 71780"/>
                    <a:gd name="T11" fmla="*/ 14542 h 93117"/>
                    <a:gd name="T12" fmla="*/ 18872 w 71780"/>
                    <a:gd name="T13" fmla="*/ 14542 h 93117"/>
                    <a:gd name="T14" fmla="*/ 18872 w 71780"/>
                    <a:gd name="T15" fmla="*/ 37415 h 93117"/>
                    <a:gd name="T16" fmla="*/ 58001 w 71780"/>
                    <a:gd name="T17" fmla="*/ 37415 h 93117"/>
                    <a:gd name="T18" fmla="*/ 64452 w 71780"/>
                    <a:gd name="T19" fmla="*/ 39345 h 93117"/>
                    <a:gd name="T20" fmla="*/ 66573 w 71780"/>
                    <a:gd name="T21" fmla="*/ 44463 h 93117"/>
                    <a:gd name="T22" fmla="*/ 64478 w 71780"/>
                    <a:gd name="T23" fmla="*/ 49632 h 93117"/>
                    <a:gd name="T24" fmla="*/ 58001 w 71780"/>
                    <a:gd name="T25" fmla="*/ 51639 h 93117"/>
                    <a:gd name="T26" fmla="*/ 18872 w 71780"/>
                    <a:gd name="T27" fmla="*/ 51639 h 93117"/>
                    <a:gd name="T28" fmla="*/ 18872 w 71780"/>
                    <a:gd name="T29" fmla="*/ 78131 h 93117"/>
                    <a:gd name="T30" fmla="*/ 62827 w 71780"/>
                    <a:gd name="T31" fmla="*/ 78131 h 93117"/>
                    <a:gd name="T32" fmla="*/ 69532 w 71780"/>
                    <a:gd name="T33" fmla="*/ 80188 h 93117"/>
                    <a:gd name="T34" fmla="*/ 71780 w 71780"/>
                    <a:gd name="T35" fmla="*/ 85687 h 93117"/>
                    <a:gd name="T36" fmla="*/ 69532 w 71780"/>
                    <a:gd name="T37" fmla="*/ 91060 h 93117"/>
                    <a:gd name="T38" fmla="*/ 62827 w 71780"/>
                    <a:gd name="T39" fmla="*/ 93117 h 93117"/>
                    <a:gd name="T40" fmla="*/ 11570 w 71780"/>
                    <a:gd name="T41" fmla="*/ 93117 h 93117"/>
                    <a:gd name="T42" fmla="*/ 2705 w 71780"/>
                    <a:gd name="T43" fmla="*/ 90386 h 93117"/>
                    <a:gd name="T44" fmla="*/ 0 w 71780"/>
                    <a:gd name="T45" fmla="*/ 81559 h 93117"/>
                    <a:gd name="T46" fmla="*/ 0 w 71780"/>
                    <a:gd name="T47" fmla="*/ 11557 h 93117"/>
                    <a:gd name="T48" fmla="*/ 1207 w 71780"/>
                    <a:gd name="T49" fmla="*/ 4915 h 93117"/>
                    <a:gd name="T50" fmla="*/ 4991 w 71780"/>
                    <a:gd name="T51" fmla="*/ 1169 h 93117"/>
                    <a:gd name="T52" fmla="*/ 11570 w 71780"/>
                    <a:gd name="T53" fmla="*/ 0 h 93117"/>
                    <a:gd name="T54" fmla="*/ 0 w 71780"/>
                    <a:gd name="T55" fmla="*/ 0 h 93117"/>
                    <a:gd name="T56" fmla="*/ 71780 w 71780"/>
                    <a:gd name="T57" fmla="*/ 93117 h 93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1780" h="93117">
                      <a:moveTo>
                        <a:pt x="11570" y="0"/>
                      </a:moveTo>
                      <a:lnTo>
                        <a:pt x="61366" y="0"/>
                      </a:lnTo>
                      <a:cubicBezTo>
                        <a:pt x="64376" y="0"/>
                        <a:pt x="66612" y="660"/>
                        <a:pt x="68072" y="1994"/>
                      </a:cubicBezTo>
                      <a:cubicBezTo>
                        <a:pt x="69532" y="3328"/>
                        <a:pt x="70256" y="5080"/>
                        <a:pt x="70256" y="7239"/>
                      </a:cubicBezTo>
                      <a:cubicBezTo>
                        <a:pt x="70256" y="9437"/>
                        <a:pt x="69532" y="11202"/>
                        <a:pt x="68072" y="12535"/>
                      </a:cubicBezTo>
                      <a:cubicBezTo>
                        <a:pt x="66612" y="13869"/>
                        <a:pt x="64376" y="14542"/>
                        <a:pt x="61366" y="14542"/>
                      </a:cubicBezTo>
                      <a:lnTo>
                        <a:pt x="18872" y="14542"/>
                      </a:lnTo>
                      <a:lnTo>
                        <a:pt x="18872" y="37415"/>
                      </a:lnTo>
                      <a:lnTo>
                        <a:pt x="58001" y="37415"/>
                      </a:lnTo>
                      <a:cubicBezTo>
                        <a:pt x="60884" y="37415"/>
                        <a:pt x="63030" y="38062"/>
                        <a:pt x="64452" y="39345"/>
                      </a:cubicBezTo>
                      <a:cubicBezTo>
                        <a:pt x="65862" y="40640"/>
                        <a:pt x="66573" y="42342"/>
                        <a:pt x="66573" y="44463"/>
                      </a:cubicBezTo>
                      <a:cubicBezTo>
                        <a:pt x="66573" y="46571"/>
                        <a:pt x="65875" y="48311"/>
                        <a:pt x="64478" y="49632"/>
                      </a:cubicBezTo>
                      <a:cubicBezTo>
                        <a:pt x="63081" y="50978"/>
                        <a:pt x="60922" y="51639"/>
                        <a:pt x="58001" y="51639"/>
                      </a:cubicBezTo>
                      <a:lnTo>
                        <a:pt x="18872" y="51639"/>
                      </a:lnTo>
                      <a:lnTo>
                        <a:pt x="18872" y="78131"/>
                      </a:lnTo>
                      <a:lnTo>
                        <a:pt x="62827" y="78131"/>
                      </a:lnTo>
                      <a:cubicBezTo>
                        <a:pt x="65786" y="78131"/>
                        <a:pt x="68021" y="78816"/>
                        <a:pt x="69532" y="80188"/>
                      </a:cubicBezTo>
                      <a:cubicBezTo>
                        <a:pt x="71031" y="81573"/>
                        <a:pt x="71780" y="83401"/>
                        <a:pt x="71780" y="85687"/>
                      </a:cubicBezTo>
                      <a:cubicBezTo>
                        <a:pt x="71780" y="87897"/>
                        <a:pt x="71031" y="89675"/>
                        <a:pt x="69532" y="91060"/>
                      </a:cubicBezTo>
                      <a:cubicBezTo>
                        <a:pt x="68021" y="92431"/>
                        <a:pt x="65786" y="93117"/>
                        <a:pt x="62827" y="93117"/>
                      </a:cubicBezTo>
                      <a:lnTo>
                        <a:pt x="11570" y="93117"/>
                      </a:lnTo>
                      <a:cubicBezTo>
                        <a:pt x="7455" y="93117"/>
                        <a:pt x="4496" y="92215"/>
                        <a:pt x="2705" y="90386"/>
                      </a:cubicBezTo>
                      <a:cubicBezTo>
                        <a:pt x="902" y="88570"/>
                        <a:pt x="0" y="85623"/>
                        <a:pt x="0" y="81559"/>
                      </a:cubicBezTo>
                      <a:lnTo>
                        <a:pt x="0" y="11557"/>
                      </a:lnTo>
                      <a:cubicBezTo>
                        <a:pt x="0" y="8840"/>
                        <a:pt x="406" y="6630"/>
                        <a:pt x="1207" y="4915"/>
                      </a:cubicBezTo>
                      <a:cubicBezTo>
                        <a:pt x="2019" y="3201"/>
                        <a:pt x="3277" y="1956"/>
                        <a:pt x="4991" y="1169"/>
                      </a:cubicBezTo>
                      <a:cubicBezTo>
                        <a:pt x="6706" y="381"/>
                        <a:pt x="8903" y="0"/>
                        <a:pt x="11570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Shape 67"/>
                <p:cNvSpPr>
                  <a:spLocks/>
                </p:cNvSpPr>
                <p:nvPr/>
              </p:nvSpPr>
              <p:spPr bwMode="auto">
                <a:xfrm>
                  <a:off x="6032" y="13360"/>
                  <a:ext cx="737" cy="959"/>
                </a:xfrm>
                <a:custGeom>
                  <a:avLst/>
                  <a:gdLst>
                    <a:gd name="T0" fmla="*/ 36779 w 74003"/>
                    <a:gd name="T1" fmla="*/ 0 h 96304"/>
                    <a:gd name="T2" fmla="*/ 51613 w 74003"/>
                    <a:gd name="T3" fmla="*/ 2134 h 96304"/>
                    <a:gd name="T4" fmla="*/ 62001 w 74003"/>
                    <a:gd name="T5" fmla="*/ 7786 h 96304"/>
                    <a:gd name="T6" fmla="*/ 68034 w 74003"/>
                    <a:gd name="T7" fmla="*/ 15190 h 96304"/>
                    <a:gd name="T8" fmla="*/ 69939 w 74003"/>
                    <a:gd name="T9" fmla="*/ 22746 h 96304"/>
                    <a:gd name="T10" fmla="*/ 67551 w 74003"/>
                    <a:gd name="T11" fmla="*/ 28817 h 96304"/>
                    <a:gd name="T12" fmla="*/ 61620 w 74003"/>
                    <a:gd name="T13" fmla="*/ 31509 h 96304"/>
                    <a:gd name="T14" fmla="*/ 56693 w 74003"/>
                    <a:gd name="T15" fmla="*/ 29896 h 96304"/>
                    <a:gd name="T16" fmla="*/ 53035 w 74003"/>
                    <a:gd name="T17" fmla="*/ 24588 h 96304"/>
                    <a:gd name="T18" fmla="*/ 46939 w 74003"/>
                    <a:gd name="T19" fmla="*/ 16358 h 96304"/>
                    <a:gd name="T20" fmla="*/ 35509 w 74003"/>
                    <a:gd name="T21" fmla="*/ 13412 h 96304"/>
                    <a:gd name="T22" fmla="*/ 23724 w 74003"/>
                    <a:gd name="T23" fmla="*/ 16612 h 96304"/>
                    <a:gd name="T24" fmla="*/ 19253 w 74003"/>
                    <a:gd name="T25" fmla="*/ 24333 h 96304"/>
                    <a:gd name="T26" fmla="*/ 20777 w 74003"/>
                    <a:gd name="T27" fmla="*/ 29159 h 96304"/>
                    <a:gd name="T28" fmla="*/ 24968 w 74003"/>
                    <a:gd name="T29" fmla="*/ 32652 h 96304"/>
                    <a:gd name="T30" fmla="*/ 30366 w 74003"/>
                    <a:gd name="T31" fmla="*/ 34938 h 96304"/>
                    <a:gd name="T32" fmla="*/ 39383 w 74003"/>
                    <a:gd name="T33" fmla="*/ 37351 h 96304"/>
                    <a:gd name="T34" fmla="*/ 53645 w 74003"/>
                    <a:gd name="T35" fmla="*/ 41415 h 96304"/>
                    <a:gd name="T36" fmla="*/ 64503 w 74003"/>
                    <a:gd name="T37" fmla="*/ 46825 h 96304"/>
                    <a:gd name="T38" fmla="*/ 71501 w 74003"/>
                    <a:gd name="T39" fmla="*/ 54852 h 96304"/>
                    <a:gd name="T40" fmla="*/ 74003 w 74003"/>
                    <a:gd name="T41" fmla="*/ 66764 h 96304"/>
                    <a:gd name="T42" fmla="*/ 69660 w 74003"/>
                    <a:gd name="T43" fmla="*/ 81941 h 96304"/>
                    <a:gd name="T44" fmla="*/ 56921 w 74003"/>
                    <a:gd name="T45" fmla="*/ 92494 h 96304"/>
                    <a:gd name="T46" fmla="*/ 37033 w 74003"/>
                    <a:gd name="T47" fmla="*/ 96304 h 96304"/>
                    <a:gd name="T48" fmla="*/ 14288 w 74003"/>
                    <a:gd name="T49" fmla="*/ 91098 h 96304"/>
                    <a:gd name="T50" fmla="*/ 3975 w 74003"/>
                    <a:gd name="T51" fmla="*/ 81090 h 96304"/>
                    <a:gd name="T52" fmla="*/ 0 w 74003"/>
                    <a:gd name="T53" fmla="*/ 68923 h 96304"/>
                    <a:gd name="T54" fmla="*/ 2388 w 74003"/>
                    <a:gd name="T55" fmla="*/ 63043 h 96304"/>
                    <a:gd name="T56" fmla="*/ 8446 w 74003"/>
                    <a:gd name="T57" fmla="*/ 60605 h 96304"/>
                    <a:gd name="T58" fmla="*/ 13500 w 74003"/>
                    <a:gd name="T59" fmla="*/ 62509 h 96304"/>
                    <a:gd name="T60" fmla="*/ 17018 w 74003"/>
                    <a:gd name="T61" fmla="*/ 68161 h 96304"/>
                    <a:gd name="T62" fmla="*/ 20866 w 74003"/>
                    <a:gd name="T63" fmla="*/ 75591 h 96304"/>
                    <a:gd name="T64" fmla="*/ 26683 w 74003"/>
                    <a:gd name="T65" fmla="*/ 80518 h 96304"/>
                    <a:gd name="T66" fmla="*/ 36525 w 74003"/>
                    <a:gd name="T67" fmla="*/ 82448 h 96304"/>
                    <a:gd name="T68" fmla="*/ 50152 w 74003"/>
                    <a:gd name="T69" fmla="*/ 78549 h 96304"/>
                    <a:gd name="T70" fmla="*/ 55397 w 74003"/>
                    <a:gd name="T71" fmla="*/ 68796 h 96304"/>
                    <a:gd name="T72" fmla="*/ 52565 w 74003"/>
                    <a:gd name="T73" fmla="*/ 61278 h 96304"/>
                    <a:gd name="T74" fmla="*/ 45263 w 74003"/>
                    <a:gd name="T75" fmla="*/ 56858 h 96304"/>
                    <a:gd name="T76" fmla="*/ 33287 w 74003"/>
                    <a:gd name="T77" fmla="*/ 53620 h 96304"/>
                    <a:gd name="T78" fmla="*/ 16485 w 74003"/>
                    <a:gd name="T79" fmla="*/ 48120 h 96304"/>
                    <a:gd name="T80" fmla="*/ 5753 w 74003"/>
                    <a:gd name="T81" fmla="*/ 39548 h 96304"/>
                    <a:gd name="T82" fmla="*/ 1778 w 74003"/>
                    <a:gd name="T83" fmla="*/ 26048 h 96304"/>
                    <a:gd name="T84" fmla="*/ 5969 w 74003"/>
                    <a:gd name="T85" fmla="*/ 12383 h 96304"/>
                    <a:gd name="T86" fmla="*/ 18110 w 74003"/>
                    <a:gd name="T87" fmla="*/ 3213 h 96304"/>
                    <a:gd name="T88" fmla="*/ 36779 w 74003"/>
                    <a:gd name="T89" fmla="*/ 0 h 96304"/>
                    <a:gd name="T90" fmla="*/ 0 w 74003"/>
                    <a:gd name="T91" fmla="*/ 0 h 96304"/>
                    <a:gd name="T92" fmla="*/ 74003 w 74003"/>
                    <a:gd name="T93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T90" t="T91" r="T92" b="T93"/>
                  <a:pathLst>
                    <a:path w="74003" h="96304">
                      <a:moveTo>
                        <a:pt x="36779" y="0"/>
                      </a:moveTo>
                      <a:cubicBezTo>
                        <a:pt x="42494" y="0"/>
                        <a:pt x="47447" y="712"/>
                        <a:pt x="51613" y="2134"/>
                      </a:cubicBezTo>
                      <a:cubicBezTo>
                        <a:pt x="55778" y="3543"/>
                        <a:pt x="59246" y="5436"/>
                        <a:pt x="62001" y="7786"/>
                      </a:cubicBezTo>
                      <a:cubicBezTo>
                        <a:pt x="64745" y="10135"/>
                        <a:pt x="66764" y="12598"/>
                        <a:pt x="68034" y="15190"/>
                      </a:cubicBezTo>
                      <a:cubicBezTo>
                        <a:pt x="69304" y="17768"/>
                        <a:pt x="69939" y="20282"/>
                        <a:pt x="69939" y="22746"/>
                      </a:cubicBezTo>
                      <a:cubicBezTo>
                        <a:pt x="69939" y="24981"/>
                        <a:pt x="69139" y="27013"/>
                        <a:pt x="67551" y="28817"/>
                      </a:cubicBezTo>
                      <a:cubicBezTo>
                        <a:pt x="65964" y="30607"/>
                        <a:pt x="63983" y="31509"/>
                        <a:pt x="61620" y="31509"/>
                      </a:cubicBezTo>
                      <a:cubicBezTo>
                        <a:pt x="59461" y="31509"/>
                        <a:pt x="57810" y="30963"/>
                        <a:pt x="56693" y="29896"/>
                      </a:cubicBezTo>
                      <a:cubicBezTo>
                        <a:pt x="55575" y="28817"/>
                        <a:pt x="54356" y="27039"/>
                        <a:pt x="53035" y="24588"/>
                      </a:cubicBezTo>
                      <a:cubicBezTo>
                        <a:pt x="51346" y="21069"/>
                        <a:pt x="49314" y="18326"/>
                        <a:pt x="46939" y="16358"/>
                      </a:cubicBezTo>
                      <a:cubicBezTo>
                        <a:pt x="44577" y="14389"/>
                        <a:pt x="40754" y="13412"/>
                        <a:pt x="35509" y="13412"/>
                      </a:cubicBezTo>
                      <a:cubicBezTo>
                        <a:pt x="30645" y="13412"/>
                        <a:pt x="26708" y="14478"/>
                        <a:pt x="23724" y="16612"/>
                      </a:cubicBezTo>
                      <a:cubicBezTo>
                        <a:pt x="20739" y="18758"/>
                        <a:pt x="19253" y="21324"/>
                        <a:pt x="19253" y="24333"/>
                      </a:cubicBezTo>
                      <a:cubicBezTo>
                        <a:pt x="19253" y="26201"/>
                        <a:pt x="19761" y="27801"/>
                        <a:pt x="20777" y="29159"/>
                      </a:cubicBezTo>
                      <a:cubicBezTo>
                        <a:pt x="21793" y="30518"/>
                        <a:pt x="23190" y="31674"/>
                        <a:pt x="24968" y="32652"/>
                      </a:cubicBezTo>
                      <a:cubicBezTo>
                        <a:pt x="26746" y="33630"/>
                        <a:pt x="28537" y="34392"/>
                        <a:pt x="30366" y="34938"/>
                      </a:cubicBezTo>
                      <a:cubicBezTo>
                        <a:pt x="32182" y="35484"/>
                        <a:pt x="35192" y="36297"/>
                        <a:pt x="39383" y="37351"/>
                      </a:cubicBezTo>
                      <a:cubicBezTo>
                        <a:pt x="44641" y="38583"/>
                        <a:pt x="49390" y="39942"/>
                        <a:pt x="53645" y="41415"/>
                      </a:cubicBezTo>
                      <a:cubicBezTo>
                        <a:pt x="57899" y="42900"/>
                        <a:pt x="61519" y="44704"/>
                        <a:pt x="64503" y="46825"/>
                      </a:cubicBezTo>
                      <a:cubicBezTo>
                        <a:pt x="67488" y="48933"/>
                        <a:pt x="69825" y="51613"/>
                        <a:pt x="71501" y="54852"/>
                      </a:cubicBezTo>
                      <a:cubicBezTo>
                        <a:pt x="73165" y="58090"/>
                        <a:pt x="74003" y="62065"/>
                        <a:pt x="74003" y="66764"/>
                      </a:cubicBezTo>
                      <a:cubicBezTo>
                        <a:pt x="74003" y="72403"/>
                        <a:pt x="72555" y="77457"/>
                        <a:pt x="69660" y="81941"/>
                      </a:cubicBezTo>
                      <a:cubicBezTo>
                        <a:pt x="66751" y="86437"/>
                        <a:pt x="62509" y="89954"/>
                        <a:pt x="56921" y="92494"/>
                      </a:cubicBezTo>
                      <a:cubicBezTo>
                        <a:pt x="51321" y="95035"/>
                        <a:pt x="44704" y="96304"/>
                        <a:pt x="37033" y="96304"/>
                      </a:cubicBezTo>
                      <a:cubicBezTo>
                        <a:pt x="27838" y="96304"/>
                        <a:pt x="20269" y="94565"/>
                        <a:pt x="14288" y="91098"/>
                      </a:cubicBezTo>
                      <a:cubicBezTo>
                        <a:pt x="10058" y="88595"/>
                        <a:pt x="6617" y="85255"/>
                        <a:pt x="3975" y="81090"/>
                      </a:cubicBezTo>
                      <a:cubicBezTo>
                        <a:pt x="1321" y="76912"/>
                        <a:pt x="0" y="72860"/>
                        <a:pt x="0" y="68923"/>
                      </a:cubicBezTo>
                      <a:cubicBezTo>
                        <a:pt x="0" y="66637"/>
                        <a:pt x="800" y="64681"/>
                        <a:pt x="2388" y="63043"/>
                      </a:cubicBezTo>
                      <a:cubicBezTo>
                        <a:pt x="3975" y="61417"/>
                        <a:pt x="5994" y="60605"/>
                        <a:pt x="8446" y="60605"/>
                      </a:cubicBezTo>
                      <a:cubicBezTo>
                        <a:pt x="10439" y="60605"/>
                        <a:pt x="12129" y="61240"/>
                        <a:pt x="13500" y="62509"/>
                      </a:cubicBezTo>
                      <a:cubicBezTo>
                        <a:pt x="14872" y="63780"/>
                        <a:pt x="16053" y="65672"/>
                        <a:pt x="17018" y="68161"/>
                      </a:cubicBezTo>
                      <a:cubicBezTo>
                        <a:pt x="18212" y="71133"/>
                        <a:pt x="19495" y="73609"/>
                        <a:pt x="20866" y="75591"/>
                      </a:cubicBezTo>
                      <a:cubicBezTo>
                        <a:pt x="22238" y="77584"/>
                        <a:pt x="24181" y="79223"/>
                        <a:pt x="26683" y="80518"/>
                      </a:cubicBezTo>
                      <a:cubicBezTo>
                        <a:pt x="29185" y="81814"/>
                        <a:pt x="32461" y="82448"/>
                        <a:pt x="36525" y="82448"/>
                      </a:cubicBezTo>
                      <a:cubicBezTo>
                        <a:pt x="42113" y="82448"/>
                        <a:pt x="46660" y="81153"/>
                        <a:pt x="50152" y="78549"/>
                      </a:cubicBezTo>
                      <a:cubicBezTo>
                        <a:pt x="53645" y="75947"/>
                        <a:pt x="55397" y="72695"/>
                        <a:pt x="55397" y="68796"/>
                      </a:cubicBezTo>
                      <a:cubicBezTo>
                        <a:pt x="55397" y="65710"/>
                        <a:pt x="54445" y="63195"/>
                        <a:pt x="52565" y="61278"/>
                      </a:cubicBezTo>
                      <a:cubicBezTo>
                        <a:pt x="50673" y="59348"/>
                        <a:pt x="48247" y="57874"/>
                        <a:pt x="45263" y="56858"/>
                      </a:cubicBezTo>
                      <a:cubicBezTo>
                        <a:pt x="42278" y="55842"/>
                        <a:pt x="38278" y="54763"/>
                        <a:pt x="33287" y="53620"/>
                      </a:cubicBezTo>
                      <a:cubicBezTo>
                        <a:pt x="26594" y="52045"/>
                        <a:pt x="20993" y="50216"/>
                        <a:pt x="16485" y="48120"/>
                      </a:cubicBezTo>
                      <a:cubicBezTo>
                        <a:pt x="11976" y="46025"/>
                        <a:pt x="8395" y="43168"/>
                        <a:pt x="5753" y="39548"/>
                      </a:cubicBezTo>
                      <a:cubicBezTo>
                        <a:pt x="3099" y="35929"/>
                        <a:pt x="1778" y="31420"/>
                        <a:pt x="1778" y="26048"/>
                      </a:cubicBezTo>
                      <a:cubicBezTo>
                        <a:pt x="1778" y="20917"/>
                        <a:pt x="3175" y="16370"/>
                        <a:pt x="5969" y="12383"/>
                      </a:cubicBezTo>
                      <a:cubicBezTo>
                        <a:pt x="8763" y="8408"/>
                        <a:pt x="12814" y="5347"/>
                        <a:pt x="18110" y="3213"/>
                      </a:cubicBezTo>
                      <a:cubicBezTo>
                        <a:pt x="23393" y="1067"/>
                        <a:pt x="29629" y="0"/>
                        <a:pt x="36779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Shape 68"/>
                <p:cNvSpPr>
                  <a:spLocks/>
                </p:cNvSpPr>
                <p:nvPr/>
              </p:nvSpPr>
              <p:spPr bwMode="auto">
                <a:xfrm>
                  <a:off x="7162" y="13379"/>
                  <a:ext cx="788" cy="946"/>
                </a:xfrm>
                <a:custGeom>
                  <a:avLst/>
                  <a:gdLst>
                    <a:gd name="T0" fmla="*/ 9525 w 79146"/>
                    <a:gd name="T1" fmla="*/ 0 h 94704"/>
                    <a:gd name="T2" fmla="*/ 69494 w 79146"/>
                    <a:gd name="T3" fmla="*/ 0 h 94704"/>
                    <a:gd name="T4" fmla="*/ 76771 w 79146"/>
                    <a:gd name="T5" fmla="*/ 2159 h 94704"/>
                    <a:gd name="T6" fmla="*/ 79146 w 79146"/>
                    <a:gd name="T7" fmla="*/ 7810 h 94704"/>
                    <a:gd name="T8" fmla="*/ 76733 w 79146"/>
                    <a:gd name="T9" fmla="*/ 13436 h 94704"/>
                    <a:gd name="T10" fmla="*/ 69494 w 79146"/>
                    <a:gd name="T11" fmla="*/ 15557 h 94704"/>
                    <a:gd name="T12" fmla="*/ 48908 w 79146"/>
                    <a:gd name="T13" fmla="*/ 15557 h 94704"/>
                    <a:gd name="T14" fmla="*/ 48908 w 79146"/>
                    <a:gd name="T15" fmla="*/ 83210 h 94704"/>
                    <a:gd name="T16" fmla="*/ 46304 w 79146"/>
                    <a:gd name="T17" fmla="*/ 91884 h 94704"/>
                    <a:gd name="T18" fmla="*/ 39573 w 79146"/>
                    <a:gd name="T19" fmla="*/ 94704 h 94704"/>
                    <a:gd name="T20" fmla="*/ 32753 w 79146"/>
                    <a:gd name="T21" fmla="*/ 91859 h 94704"/>
                    <a:gd name="T22" fmla="*/ 30112 w 79146"/>
                    <a:gd name="T23" fmla="*/ 83210 h 94704"/>
                    <a:gd name="T24" fmla="*/ 30112 w 79146"/>
                    <a:gd name="T25" fmla="*/ 15557 h 94704"/>
                    <a:gd name="T26" fmla="*/ 9525 w 79146"/>
                    <a:gd name="T27" fmla="*/ 15557 h 94704"/>
                    <a:gd name="T28" fmla="*/ 2349 w 79146"/>
                    <a:gd name="T29" fmla="*/ 13436 h 94704"/>
                    <a:gd name="T30" fmla="*/ 0 w 79146"/>
                    <a:gd name="T31" fmla="*/ 7810 h 94704"/>
                    <a:gd name="T32" fmla="*/ 2451 w 79146"/>
                    <a:gd name="T33" fmla="*/ 2095 h 94704"/>
                    <a:gd name="T34" fmla="*/ 9525 w 79146"/>
                    <a:gd name="T35" fmla="*/ 0 h 94704"/>
                    <a:gd name="T36" fmla="*/ 0 w 79146"/>
                    <a:gd name="T37" fmla="*/ 0 h 94704"/>
                    <a:gd name="T38" fmla="*/ 79146 w 79146"/>
                    <a:gd name="T39" fmla="*/ 94704 h 94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79146" h="94704">
                      <a:moveTo>
                        <a:pt x="9525" y="0"/>
                      </a:moveTo>
                      <a:lnTo>
                        <a:pt x="69494" y="0"/>
                      </a:lnTo>
                      <a:cubicBezTo>
                        <a:pt x="72758" y="0"/>
                        <a:pt x="75184" y="711"/>
                        <a:pt x="76771" y="2159"/>
                      </a:cubicBezTo>
                      <a:cubicBezTo>
                        <a:pt x="78359" y="3594"/>
                        <a:pt x="79146" y="5473"/>
                        <a:pt x="79146" y="7810"/>
                      </a:cubicBezTo>
                      <a:cubicBezTo>
                        <a:pt x="79146" y="10134"/>
                        <a:pt x="78346" y="12014"/>
                        <a:pt x="76733" y="13436"/>
                      </a:cubicBezTo>
                      <a:cubicBezTo>
                        <a:pt x="75133" y="14859"/>
                        <a:pt x="72707" y="15557"/>
                        <a:pt x="69494" y="15557"/>
                      </a:cubicBezTo>
                      <a:lnTo>
                        <a:pt x="48908" y="15557"/>
                      </a:lnTo>
                      <a:lnTo>
                        <a:pt x="48908" y="83210"/>
                      </a:lnTo>
                      <a:cubicBezTo>
                        <a:pt x="48908" y="87109"/>
                        <a:pt x="48044" y="90005"/>
                        <a:pt x="46304" y="91884"/>
                      </a:cubicBezTo>
                      <a:cubicBezTo>
                        <a:pt x="44577" y="93764"/>
                        <a:pt x="42329" y="94704"/>
                        <a:pt x="39573" y="94704"/>
                      </a:cubicBezTo>
                      <a:cubicBezTo>
                        <a:pt x="36779" y="94704"/>
                        <a:pt x="34506" y="93751"/>
                        <a:pt x="32753" y="91859"/>
                      </a:cubicBezTo>
                      <a:cubicBezTo>
                        <a:pt x="30988" y="89941"/>
                        <a:pt x="30112" y="87058"/>
                        <a:pt x="30112" y="83210"/>
                      </a:cubicBezTo>
                      <a:lnTo>
                        <a:pt x="30112" y="15557"/>
                      </a:lnTo>
                      <a:lnTo>
                        <a:pt x="9525" y="15557"/>
                      </a:lnTo>
                      <a:cubicBezTo>
                        <a:pt x="6312" y="15557"/>
                        <a:pt x="3924" y="14859"/>
                        <a:pt x="2349" y="13436"/>
                      </a:cubicBezTo>
                      <a:cubicBezTo>
                        <a:pt x="787" y="12014"/>
                        <a:pt x="0" y="10134"/>
                        <a:pt x="0" y="7810"/>
                      </a:cubicBezTo>
                      <a:cubicBezTo>
                        <a:pt x="0" y="5397"/>
                        <a:pt x="813" y="3492"/>
                        <a:pt x="2451" y="2095"/>
                      </a:cubicBezTo>
                      <a:cubicBezTo>
                        <a:pt x="4077" y="698"/>
                        <a:pt x="6439" y="0"/>
                        <a:pt x="952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3" name="Shape 69"/>
                <p:cNvSpPr>
                  <a:spLocks/>
                </p:cNvSpPr>
                <p:nvPr/>
              </p:nvSpPr>
              <p:spPr bwMode="auto">
                <a:xfrm>
                  <a:off x="8070" y="13379"/>
                  <a:ext cx="718" cy="927"/>
                </a:xfrm>
                <a:custGeom>
                  <a:avLst/>
                  <a:gdLst>
                    <a:gd name="T0" fmla="*/ 11557 w 71780"/>
                    <a:gd name="T1" fmla="*/ 0 h 93116"/>
                    <a:gd name="T2" fmla="*/ 61366 w 71780"/>
                    <a:gd name="T3" fmla="*/ 0 h 93116"/>
                    <a:gd name="T4" fmla="*/ 68059 w 71780"/>
                    <a:gd name="T5" fmla="*/ 1994 h 93116"/>
                    <a:gd name="T6" fmla="*/ 70256 w 71780"/>
                    <a:gd name="T7" fmla="*/ 7239 h 93116"/>
                    <a:gd name="T8" fmla="*/ 68059 w 71780"/>
                    <a:gd name="T9" fmla="*/ 12535 h 93116"/>
                    <a:gd name="T10" fmla="*/ 61366 w 71780"/>
                    <a:gd name="T11" fmla="*/ 14542 h 93116"/>
                    <a:gd name="T12" fmla="*/ 18860 w 71780"/>
                    <a:gd name="T13" fmla="*/ 14542 h 93116"/>
                    <a:gd name="T14" fmla="*/ 18860 w 71780"/>
                    <a:gd name="T15" fmla="*/ 37414 h 93116"/>
                    <a:gd name="T16" fmla="*/ 58001 w 71780"/>
                    <a:gd name="T17" fmla="*/ 37414 h 93116"/>
                    <a:gd name="T18" fmla="*/ 64440 w 71780"/>
                    <a:gd name="T19" fmla="*/ 39344 h 93116"/>
                    <a:gd name="T20" fmla="*/ 66573 w 71780"/>
                    <a:gd name="T21" fmla="*/ 44462 h 93116"/>
                    <a:gd name="T22" fmla="*/ 64478 w 71780"/>
                    <a:gd name="T23" fmla="*/ 49644 h 93116"/>
                    <a:gd name="T24" fmla="*/ 58001 w 71780"/>
                    <a:gd name="T25" fmla="*/ 51638 h 93116"/>
                    <a:gd name="T26" fmla="*/ 18860 w 71780"/>
                    <a:gd name="T27" fmla="*/ 51638 h 93116"/>
                    <a:gd name="T28" fmla="*/ 18860 w 71780"/>
                    <a:gd name="T29" fmla="*/ 78130 h 93116"/>
                    <a:gd name="T30" fmla="*/ 62827 w 71780"/>
                    <a:gd name="T31" fmla="*/ 78130 h 93116"/>
                    <a:gd name="T32" fmla="*/ 69520 w 71780"/>
                    <a:gd name="T33" fmla="*/ 80187 h 93116"/>
                    <a:gd name="T34" fmla="*/ 71780 w 71780"/>
                    <a:gd name="T35" fmla="*/ 85687 h 93116"/>
                    <a:gd name="T36" fmla="*/ 69520 w 71780"/>
                    <a:gd name="T37" fmla="*/ 91059 h 93116"/>
                    <a:gd name="T38" fmla="*/ 62827 w 71780"/>
                    <a:gd name="T39" fmla="*/ 93116 h 93116"/>
                    <a:gd name="T40" fmla="*/ 11557 w 71780"/>
                    <a:gd name="T41" fmla="*/ 93116 h 93116"/>
                    <a:gd name="T42" fmla="*/ 2692 w 71780"/>
                    <a:gd name="T43" fmla="*/ 90386 h 93116"/>
                    <a:gd name="T44" fmla="*/ 0 w 71780"/>
                    <a:gd name="T45" fmla="*/ 81559 h 93116"/>
                    <a:gd name="T46" fmla="*/ 0 w 71780"/>
                    <a:gd name="T47" fmla="*/ 11557 h 93116"/>
                    <a:gd name="T48" fmla="*/ 1207 w 71780"/>
                    <a:gd name="T49" fmla="*/ 4914 h 93116"/>
                    <a:gd name="T50" fmla="*/ 4991 w 71780"/>
                    <a:gd name="T51" fmla="*/ 1168 h 93116"/>
                    <a:gd name="T52" fmla="*/ 11557 w 71780"/>
                    <a:gd name="T53" fmla="*/ 0 h 93116"/>
                    <a:gd name="T54" fmla="*/ 0 w 71780"/>
                    <a:gd name="T55" fmla="*/ 0 h 93116"/>
                    <a:gd name="T56" fmla="*/ 71780 w 71780"/>
                    <a:gd name="T57" fmla="*/ 93116 h 93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1780" h="93116">
                      <a:moveTo>
                        <a:pt x="11557" y="0"/>
                      </a:moveTo>
                      <a:lnTo>
                        <a:pt x="61366" y="0"/>
                      </a:lnTo>
                      <a:cubicBezTo>
                        <a:pt x="64364" y="0"/>
                        <a:pt x="66599" y="660"/>
                        <a:pt x="68059" y="1994"/>
                      </a:cubicBezTo>
                      <a:cubicBezTo>
                        <a:pt x="69520" y="3327"/>
                        <a:pt x="70256" y="5080"/>
                        <a:pt x="70256" y="7239"/>
                      </a:cubicBezTo>
                      <a:cubicBezTo>
                        <a:pt x="70256" y="9436"/>
                        <a:pt x="69520" y="11202"/>
                        <a:pt x="68059" y="12535"/>
                      </a:cubicBezTo>
                      <a:cubicBezTo>
                        <a:pt x="66599" y="13868"/>
                        <a:pt x="64364" y="14542"/>
                        <a:pt x="61366" y="14542"/>
                      </a:cubicBezTo>
                      <a:lnTo>
                        <a:pt x="18860" y="14542"/>
                      </a:lnTo>
                      <a:lnTo>
                        <a:pt x="18860" y="37414"/>
                      </a:lnTo>
                      <a:lnTo>
                        <a:pt x="58001" y="37414"/>
                      </a:lnTo>
                      <a:cubicBezTo>
                        <a:pt x="60871" y="37414"/>
                        <a:pt x="63017" y="38062"/>
                        <a:pt x="64440" y="39344"/>
                      </a:cubicBezTo>
                      <a:cubicBezTo>
                        <a:pt x="65862" y="40640"/>
                        <a:pt x="66573" y="42342"/>
                        <a:pt x="66573" y="44462"/>
                      </a:cubicBezTo>
                      <a:cubicBezTo>
                        <a:pt x="66573" y="46571"/>
                        <a:pt x="65875" y="48311"/>
                        <a:pt x="64478" y="49644"/>
                      </a:cubicBezTo>
                      <a:cubicBezTo>
                        <a:pt x="63081" y="50978"/>
                        <a:pt x="60922" y="51638"/>
                        <a:pt x="58001" y="51638"/>
                      </a:cubicBezTo>
                      <a:lnTo>
                        <a:pt x="18860" y="51638"/>
                      </a:lnTo>
                      <a:lnTo>
                        <a:pt x="18860" y="78130"/>
                      </a:lnTo>
                      <a:lnTo>
                        <a:pt x="62827" y="78130"/>
                      </a:lnTo>
                      <a:cubicBezTo>
                        <a:pt x="65786" y="78130"/>
                        <a:pt x="68021" y="78816"/>
                        <a:pt x="69520" y="80187"/>
                      </a:cubicBezTo>
                      <a:cubicBezTo>
                        <a:pt x="71031" y="81572"/>
                        <a:pt x="71780" y="83401"/>
                        <a:pt x="71780" y="85687"/>
                      </a:cubicBezTo>
                      <a:cubicBezTo>
                        <a:pt x="71780" y="87896"/>
                        <a:pt x="71031" y="89674"/>
                        <a:pt x="69520" y="91059"/>
                      </a:cubicBezTo>
                      <a:cubicBezTo>
                        <a:pt x="68021" y="92431"/>
                        <a:pt x="65786" y="93116"/>
                        <a:pt x="62827" y="93116"/>
                      </a:cubicBezTo>
                      <a:lnTo>
                        <a:pt x="11557" y="93116"/>
                      </a:lnTo>
                      <a:cubicBezTo>
                        <a:pt x="7455" y="93116"/>
                        <a:pt x="4496" y="92215"/>
                        <a:pt x="2692" y="90386"/>
                      </a:cubicBezTo>
                      <a:cubicBezTo>
                        <a:pt x="902" y="88570"/>
                        <a:pt x="0" y="85623"/>
                        <a:pt x="0" y="81559"/>
                      </a:cubicBezTo>
                      <a:lnTo>
                        <a:pt x="0" y="11557"/>
                      </a:lnTo>
                      <a:cubicBezTo>
                        <a:pt x="0" y="8839"/>
                        <a:pt x="394" y="6629"/>
                        <a:pt x="1207" y="4914"/>
                      </a:cubicBezTo>
                      <a:cubicBezTo>
                        <a:pt x="2007" y="3201"/>
                        <a:pt x="3264" y="1956"/>
                        <a:pt x="4991" y="1168"/>
                      </a:cubicBezTo>
                      <a:cubicBezTo>
                        <a:pt x="6693" y="381"/>
                        <a:pt x="8890" y="0"/>
                        <a:pt x="11557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Shape 70"/>
                <p:cNvSpPr>
                  <a:spLocks/>
                </p:cNvSpPr>
                <p:nvPr/>
              </p:nvSpPr>
              <p:spPr bwMode="auto">
                <a:xfrm>
                  <a:off x="8305" y="13131"/>
                  <a:ext cx="261" cy="178"/>
                </a:xfrm>
                <a:custGeom>
                  <a:avLst/>
                  <a:gdLst>
                    <a:gd name="T0" fmla="*/ 14415 w 26238"/>
                    <a:gd name="T1" fmla="*/ 0 h 17844"/>
                    <a:gd name="T2" fmla="*/ 22987 w 26238"/>
                    <a:gd name="T3" fmla="*/ 0 h 17844"/>
                    <a:gd name="T4" fmla="*/ 26238 w 26238"/>
                    <a:gd name="T5" fmla="*/ 953 h 17844"/>
                    <a:gd name="T6" fmla="*/ 22670 w 26238"/>
                    <a:gd name="T7" fmla="*/ 5080 h 17844"/>
                    <a:gd name="T8" fmla="*/ 15494 w 26238"/>
                    <a:gd name="T9" fmla="*/ 12002 h 17844"/>
                    <a:gd name="T10" fmla="*/ 10478 w 26238"/>
                    <a:gd name="T11" fmla="*/ 16002 h 17844"/>
                    <a:gd name="T12" fmla="*/ 2731 w 26238"/>
                    <a:gd name="T13" fmla="*/ 17844 h 17844"/>
                    <a:gd name="T14" fmla="*/ 0 w 26238"/>
                    <a:gd name="T15" fmla="*/ 16256 h 17844"/>
                    <a:gd name="T16" fmla="*/ 1651 w 26238"/>
                    <a:gd name="T17" fmla="*/ 12509 h 17844"/>
                    <a:gd name="T18" fmla="*/ 4509 w 26238"/>
                    <a:gd name="T19" fmla="*/ 7176 h 17844"/>
                    <a:gd name="T20" fmla="*/ 8826 w 26238"/>
                    <a:gd name="T21" fmla="*/ 1270 h 17844"/>
                    <a:gd name="T22" fmla="*/ 14415 w 26238"/>
                    <a:gd name="T23" fmla="*/ 0 h 17844"/>
                    <a:gd name="T24" fmla="*/ 0 w 26238"/>
                    <a:gd name="T25" fmla="*/ 0 h 17844"/>
                    <a:gd name="T26" fmla="*/ 26238 w 26238"/>
                    <a:gd name="T27" fmla="*/ 17844 h 17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6238" h="17844">
                      <a:moveTo>
                        <a:pt x="14415" y="0"/>
                      </a:moveTo>
                      <a:lnTo>
                        <a:pt x="22987" y="0"/>
                      </a:lnTo>
                      <a:cubicBezTo>
                        <a:pt x="25146" y="0"/>
                        <a:pt x="26238" y="318"/>
                        <a:pt x="26238" y="953"/>
                      </a:cubicBezTo>
                      <a:cubicBezTo>
                        <a:pt x="26238" y="1295"/>
                        <a:pt x="25044" y="2667"/>
                        <a:pt x="22670" y="5080"/>
                      </a:cubicBezTo>
                      <a:cubicBezTo>
                        <a:pt x="20295" y="7493"/>
                        <a:pt x="17907" y="9804"/>
                        <a:pt x="15494" y="12002"/>
                      </a:cubicBezTo>
                      <a:cubicBezTo>
                        <a:pt x="13081" y="14212"/>
                        <a:pt x="11405" y="15545"/>
                        <a:pt x="10478" y="16002"/>
                      </a:cubicBezTo>
                      <a:cubicBezTo>
                        <a:pt x="8065" y="17234"/>
                        <a:pt x="5474" y="17844"/>
                        <a:pt x="2731" y="17844"/>
                      </a:cubicBezTo>
                      <a:cubicBezTo>
                        <a:pt x="902" y="17844"/>
                        <a:pt x="0" y="17323"/>
                        <a:pt x="0" y="16256"/>
                      </a:cubicBezTo>
                      <a:cubicBezTo>
                        <a:pt x="0" y="15545"/>
                        <a:pt x="546" y="14288"/>
                        <a:pt x="1651" y="12509"/>
                      </a:cubicBezTo>
                      <a:lnTo>
                        <a:pt x="4509" y="7176"/>
                      </a:lnTo>
                      <a:cubicBezTo>
                        <a:pt x="6160" y="4090"/>
                        <a:pt x="7595" y="2121"/>
                        <a:pt x="8826" y="1270"/>
                      </a:cubicBezTo>
                      <a:cubicBezTo>
                        <a:pt x="10058" y="419"/>
                        <a:pt x="11913" y="0"/>
                        <a:pt x="1441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Shape 71"/>
                <p:cNvSpPr>
                  <a:spLocks/>
                </p:cNvSpPr>
                <p:nvPr/>
              </p:nvSpPr>
              <p:spPr bwMode="auto">
                <a:xfrm>
                  <a:off x="8896" y="13360"/>
                  <a:ext cx="825" cy="959"/>
                </a:xfrm>
                <a:custGeom>
                  <a:avLst/>
                  <a:gdLst>
                    <a:gd name="T0" fmla="*/ 44412 w 83033"/>
                    <a:gd name="T1" fmla="*/ 0 h 96304"/>
                    <a:gd name="T2" fmla="*/ 64541 w 83033"/>
                    <a:gd name="T3" fmla="*/ 4509 h 96304"/>
                    <a:gd name="T4" fmla="*/ 78080 w 83033"/>
                    <a:gd name="T5" fmla="*/ 15660 h 96304"/>
                    <a:gd name="T6" fmla="*/ 82779 w 83033"/>
                    <a:gd name="T7" fmla="*/ 28207 h 96304"/>
                    <a:gd name="T8" fmla="*/ 80493 w 83033"/>
                    <a:gd name="T9" fmla="*/ 33922 h 96304"/>
                    <a:gd name="T10" fmla="*/ 74968 w 83033"/>
                    <a:gd name="T11" fmla="*/ 36399 h 96304"/>
                    <a:gd name="T12" fmla="*/ 69532 w 83033"/>
                    <a:gd name="T13" fmla="*/ 34684 h 96304"/>
                    <a:gd name="T14" fmla="*/ 65494 w 83033"/>
                    <a:gd name="T15" fmla="*/ 28779 h 96304"/>
                    <a:gd name="T16" fmla="*/ 56832 w 83033"/>
                    <a:gd name="T17" fmla="*/ 18428 h 96304"/>
                    <a:gd name="T18" fmla="*/ 44539 w 83033"/>
                    <a:gd name="T19" fmla="*/ 14999 h 96304"/>
                    <a:gd name="T20" fmla="*/ 26022 w 83033"/>
                    <a:gd name="T21" fmla="*/ 23826 h 96304"/>
                    <a:gd name="T22" fmla="*/ 19126 w 83033"/>
                    <a:gd name="T23" fmla="*/ 48921 h 96304"/>
                    <a:gd name="T24" fmla="*/ 22174 w 83033"/>
                    <a:gd name="T25" fmla="*/ 66993 h 96304"/>
                    <a:gd name="T26" fmla="*/ 30823 w 83033"/>
                    <a:gd name="T27" fmla="*/ 77763 h 96304"/>
                    <a:gd name="T28" fmla="*/ 43904 w 83033"/>
                    <a:gd name="T29" fmla="*/ 81318 h 96304"/>
                    <a:gd name="T30" fmla="*/ 57658 w 83033"/>
                    <a:gd name="T31" fmla="*/ 77280 h 96304"/>
                    <a:gd name="T32" fmla="*/ 66129 w 83033"/>
                    <a:gd name="T33" fmla="*/ 65431 h 96304"/>
                    <a:gd name="T34" fmla="*/ 69126 w 83033"/>
                    <a:gd name="T35" fmla="*/ 59437 h 96304"/>
                    <a:gd name="T36" fmla="*/ 74841 w 83033"/>
                    <a:gd name="T37" fmla="*/ 57112 h 96304"/>
                    <a:gd name="T38" fmla="*/ 80620 w 83033"/>
                    <a:gd name="T39" fmla="*/ 59461 h 96304"/>
                    <a:gd name="T40" fmla="*/ 83033 w 83033"/>
                    <a:gd name="T41" fmla="*/ 65304 h 96304"/>
                    <a:gd name="T42" fmla="*/ 80836 w 83033"/>
                    <a:gd name="T43" fmla="*/ 74930 h 96304"/>
                    <a:gd name="T44" fmla="*/ 73952 w 83033"/>
                    <a:gd name="T45" fmla="*/ 85090 h 96304"/>
                    <a:gd name="T46" fmla="*/ 61938 w 83033"/>
                    <a:gd name="T47" fmla="*/ 93193 h 96304"/>
                    <a:gd name="T48" fmla="*/ 44920 w 83033"/>
                    <a:gd name="T49" fmla="*/ 96304 h 96304"/>
                    <a:gd name="T50" fmla="*/ 31521 w 83033"/>
                    <a:gd name="T51" fmla="*/ 94907 h 96304"/>
                    <a:gd name="T52" fmla="*/ 20561 w 83033"/>
                    <a:gd name="T53" fmla="*/ 90551 h 96304"/>
                    <a:gd name="T54" fmla="*/ 11506 w 83033"/>
                    <a:gd name="T55" fmla="*/ 82779 h 96304"/>
                    <a:gd name="T56" fmla="*/ 5220 w 83033"/>
                    <a:gd name="T57" fmla="*/ 72962 h 96304"/>
                    <a:gd name="T58" fmla="*/ 1308 w 83033"/>
                    <a:gd name="T59" fmla="*/ 61367 h 96304"/>
                    <a:gd name="T60" fmla="*/ 0 w 83033"/>
                    <a:gd name="T61" fmla="*/ 48285 h 96304"/>
                    <a:gd name="T62" fmla="*/ 3277 w 83033"/>
                    <a:gd name="T63" fmla="*/ 28143 h 96304"/>
                    <a:gd name="T64" fmla="*/ 12649 w 83033"/>
                    <a:gd name="T65" fmla="*/ 12929 h 96304"/>
                    <a:gd name="T66" fmla="*/ 26937 w 83033"/>
                    <a:gd name="T67" fmla="*/ 3302 h 96304"/>
                    <a:gd name="T68" fmla="*/ 44412 w 83033"/>
                    <a:gd name="T69" fmla="*/ 0 h 96304"/>
                    <a:gd name="T70" fmla="*/ 0 w 83033"/>
                    <a:gd name="T71" fmla="*/ 0 h 96304"/>
                    <a:gd name="T72" fmla="*/ 83033 w 83033"/>
                    <a:gd name="T73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T70" t="T71" r="T72" b="T73"/>
                  <a:pathLst>
                    <a:path w="83033" h="96304">
                      <a:moveTo>
                        <a:pt x="44412" y="0"/>
                      </a:moveTo>
                      <a:cubicBezTo>
                        <a:pt x="51943" y="0"/>
                        <a:pt x="58661" y="1512"/>
                        <a:pt x="64541" y="4509"/>
                      </a:cubicBezTo>
                      <a:cubicBezTo>
                        <a:pt x="70434" y="7519"/>
                        <a:pt x="74943" y="11240"/>
                        <a:pt x="78080" y="15660"/>
                      </a:cubicBezTo>
                      <a:cubicBezTo>
                        <a:pt x="81204" y="20092"/>
                        <a:pt x="82779" y="24270"/>
                        <a:pt x="82779" y="28207"/>
                      </a:cubicBezTo>
                      <a:cubicBezTo>
                        <a:pt x="82779" y="30366"/>
                        <a:pt x="82017" y="32271"/>
                        <a:pt x="80493" y="33922"/>
                      </a:cubicBezTo>
                      <a:cubicBezTo>
                        <a:pt x="78969" y="35573"/>
                        <a:pt x="77127" y="36399"/>
                        <a:pt x="74968" y="36399"/>
                      </a:cubicBezTo>
                      <a:cubicBezTo>
                        <a:pt x="72555" y="36399"/>
                        <a:pt x="70739" y="35827"/>
                        <a:pt x="69532" y="34684"/>
                      </a:cubicBezTo>
                      <a:cubicBezTo>
                        <a:pt x="68326" y="33541"/>
                        <a:pt x="66980" y="31572"/>
                        <a:pt x="65494" y="28779"/>
                      </a:cubicBezTo>
                      <a:cubicBezTo>
                        <a:pt x="63043" y="24168"/>
                        <a:pt x="60147" y="20714"/>
                        <a:pt x="56832" y="18428"/>
                      </a:cubicBezTo>
                      <a:cubicBezTo>
                        <a:pt x="53505" y="16142"/>
                        <a:pt x="49416" y="14999"/>
                        <a:pt x="44539" y="14999"/>
                      </a:cubicBezTo>
                      <a:cubicBezTo>
                        <a:pt x="36792" y="14999"/>
                        <a:pt x="30607" y="17933"/>
                        <a:pt x="26022" y="23826"/>
                      </a:cubicBezTo>
                      <a:cubicBezTo>
                        <a:pt x="21425" y="29718"/>
                        <a:pt x="19126" y="38075"/>
                        <a:pt x="19126" y="48921"/>
                      </a:cubicBezTo>
                      <a:cubicBezTo>
                        <a:pt x="19126" y="56160"/>
                        <a:pt x="20142" y="62180"/>
                        <a:pt x="22174" y="66993"/>
                      </a:cubicBezTo>
                      <a:cubicBezTo>
                        <a:pt x="24206" y="71793"/>
                        <a:pt x="27089" y="75388"/>
                        <a:pt x="30823" y="77763"/>
                      </a:cubicBezTo>
                      <a:cubicBezTo>
                        <a:pt x="34544" y="80125"/>
                        <a:pt x="38900" y="81318"/>
                        <a:pt x="43904" y="81318"/>
                      </a:cubicBezTo>
                      <a:cubicBezTo>
                        <a:pt x="49327" y="81318"/>
                        <a:pt x="53912" y="79973"/>
                        <a:pt x="57658" y="77280"/>
                      </a:cubicBezTo>
                      <a:cubicBezTo>
                        <a:pt x="61404" y="74588"/>
                        <a:pt x="64237" y="70638"/>
                        <a:pt x="66129" y="65431"/>
                      </a:cubicBezTo>
                      <a:cubicBezTo>
                        <a:pt x="66942" y="62980"/>
                        <a:pt x="67932" y="60973"/>
                        <a:pt x="69126" y="59437"/>
                      </a:cubicBezTo>
                      <a:cubicBezTo>
                        <a:pt x="70307" y="57887"/>
                        <a:pt x="72212" y="57112"/>
                        <a:pt x="74841" y="57112"/>
                      </a:cubicBezTo>
                      <a:cubicBezTo>
                        <a:pt x="77076" y="57112"/>
                        <a:pt x="79007" y="57900"/>
                        <a:pt x="80620" y="59461"/>
                      </a:cubicBezTo>
                      <a:cubicBezTo>
                        <a:pt x="82232" y="61024"/>
                        <a:pt x="83033" y="62980"/>
                        <a:pt x="83033" y="65304"/>
                      </a:cubicBezTo>
                      <a:cubicBezTo>
                        <a:pt x="83033" y="68276"/>
                        <a:pt x="82309" y="71476"/>
                        <a:pt x="80836" y="74930"/>
                      </a:cubicBezTo>
                      <a:cubicBezTo>
                        <a:pt x="79388" y="78385"/>
                        <a:pt x="77076" y="81763"/>
                        <a:pt x="73952" y="85090"/>
                      </a:cubicBezTo>
                      <a:cubicBezTo>
                        <a:pt x="70815" y="88418"/>
                        <a:pt x="66815" y="91110"/>
                        <a:pt x="61938" y="93193"/>
                      </a:cubicBezTo>
                      <a:cubicBezTo>
                        <a:pt x="57074" y="95263"/>
                        <a:pt x="51397" y="96304"/>
                        <a:pt x="44920" y="96304"/>
                      </a:cubicBezTo>
                      <a:cubicBezTo>
                        <a:pt x="40005" y="96304"/>
                        <a:pt x="35535" y="95834"/>
                        <a:pt x="31521" y="94907"/>
                      </a:cubicBezTo>
                      <a:cubicBezTo>
                        <a:pt x="27496" y="93980"/>
                        <a:pt x="23838" y="92520"/>
                        <a:pt x="20561" y="90551"/>
                      </a:cubicBezTo>
                      <a:cubicBezTo>
                        <a:pt x="17272" y="88583"/>
                        <a:pt x="14262" y="85992"/>
                        <a:pt x="11506" y="82779"/>
                      </a:cubicBezTo>
                      <a:cubicBezTo>
                        <a:pt x="9055" y="79846"/>
                        <a:pt x="6947" y="76581"/>
                        <a:pt x="5220" y="72962"/>
                      </a:cubicBezTo>
                      <a:cubicBezTo>
                        <a:pt x="3480" y="69342"/>
                        <a:pt x="2172" y="65469"/>
                        <a:pt x="1308" y="61367"/>
                      </a:cubicBezTo>
                      <a:cubicBezTo>
                        <a:pt x="445" y="57265"/>
                        <a:pt x="0" y="52896"/>
                        <a:pt x="0" y="48285"/>
                      </a:cubicBezTo>
                      <a:cubicBezTo>
                        <a:pt x="0" y="40780"/>
                        <a:pt x="1105" y="34075"/>
                        <a:pt x="3277" y="28143"/>
                      </a:cubicBezTo>
                      <a:cubicBezTo>
                        <a:pt x="5461" y="22213"/>
                        <a:pt x="8585" y="17145"/>
                        <a:pt x="12649" y="12929"/>
                      </a:cubicBezTo>
                      <a:cubicBezTo>
                        <a:pt x="16713" y="8713"/>
                        <a:pt x="21476" y="5512"/>
                        <a:pt x="26937" y="3302"/>
                      </a:cubicBezTo>
                      <a:cubicBezTo>
                        <a:pt x="32410" y="1105"/>
                        <a:pt x="38227" y="0"/>
                        <a:pt x="44412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Shape 72"/>
                <p:cNvSpPr>
                  <a:spLocks/>
                </p:cNvSpPr>
                <p:nvPr/>
              </p:nvSpPr>
              <p:spPr bwMode="auto">
                <a:xfrm>
                  <a:off x="9899" y="13360"/>
                  <a:ext cx="775" cy="959"/>
                </a:xfrm>
                <a:custGeom>
                  <a:avLst/>
                  <a:gdLst>
                    <a:gd name="T0" fmla="*/ 11049 w 77953"/>
                    <a:gd name="T1" fmla="*/ 0 h 96292"/>
                    <a:gd name="T2" fmla="*/ 15405 w 77953"/>
                    <a:gd name="T3" fmla="*/ 826 h 96292"/>
                    <a:gd name="T4" fmla="*/ 18580 w 77953"/>
                    <a:gd name="T5" fmla="*/ 3048 h 96292"/>
                    <a:gd name="T6" fmla="*/ 21387 w 77953"/>
                    <a:gd name="T7" fmla="*/ 6668 h 96292"/>
                    <a:gd name="T8" fmla="*/ 24333 w 77953"/>
                    <a:gd name="T9" fmla="*/ 11303 h 96292"/>
                    <a:gd name="T10" fmla="*/ 60604 w 77953"/>
                    <a:gd name="T11" fmla="*/ 66193 h 96292"/>
                    <a:gd name="T12" fmla="*/ 60604 w 77953"/>
                    <a:gd name="T13" fmla="*/ 10795 h 96292"/>
                    <a:gd name="T14" fmla="*/ 62929 w 77953"/>
                    <a:gd name="T15" fmla="*/ 2693 h 96292"/>
                    <a:gd name="T16" fmla="*/ 69177 w 77953"/>
                    <a:gd name="T17" fmla="*/ 0 h 96292"/>
                    <a:gd name="T18" fmla="*/ 75590 w 77953"/>
                    <a:gd name="T19" fmla="*/ 2693 h 96292"/>
                    <a:gd name="T20" fmla="*/ 77953 w 77953"/>
                    <a:gd name="T21" fmla="*/ 10795 h 96292"/>
                    <a:gd name="T22" fmla="*/ 77953 w 77953"/>
                    <a:gd name="T23" fmla="*/ 84036 h 96292"/>
                    <a:gd name="T24" fmla="*/ 67780 w 77953"/>
                    <a:gd name="T25" fmla="*/ 96292 h 96292"/>
                    <a:gd name="T26" fmla="*/ 63208 w 77953"/>
                    <a:gd name="T27" fmla="*/ 95568 h 96292"/>
                    <a:gd name="T28" fmla="*/ 59398 w 77953"/>
                    <a:gd name="T29" fmla="*/ 93244 h 96292"/>
                    <a:gd name="T30" fmla="*/ 56096 w 77953"/>
                    <a:gd name="T31" fmla="*/ 89535 h 96292"/>
                    <a:gd name="T32" fmla="*/ 53048 w 77953"/>
                    <a:gd name="T33" fmla="*/ 85179 h 96292"/>
                    <a:gd name="T34" fmla="*/ 17666 w 77953"/>
                    <a:gd name="T35" fmla="*/ 30938 h 96292"/>
                    <a:gd name="T36" fmla="*/ 17666 w 77953"/>
                    <a:gd name="T37" fmla="*/ 85496 h 96292"/>
                    <a:gd name="T38" fmla="*/ 15189 w 77953"/>
                    <a:gd name="T39" fmla="*/ 93561 h 96292"/>
                    <a:gd name="T40" fmla="*/ 8826 w 77953"/>
                    <a:gd name="T41" fmla="*/ 96292 h 96292"/>
                    <a:gd name="T42" fmla="*/ 2426 w 77953"/>
                    <a:gd name="T43" fmla="*/ 93535 h 96292"/>
                    <a:gd name="T44" fmla="*/ 0 w 77953"/>
                    <a:gd name="T45" fmla="*/ 85496 h 96292"/>
                    <a:gd name="T46" fmla="*/ 0 w 77953"/>
                    <a:gd name="T47" fmla="*/ 13653 h 96292"/>
                    <a:gd name="T48" fmla="*/ 1016 w 77953"/>
                    <a:gd name="T49" fmla="*/ 6477 h 96292"/>
                    <a:gd name="T50" fmla="*/ 5016 w 77953"/>
                    <a:gd name="T51" fmla="*/ 1816 h 96292"/>
                    <a:gd name="T52" fmla="*/ 11049 w 77953"/>
                    <a:gd name="T53" fmla="*/ 0 h 96292"/>
                    <a:gd name="T54" fmla="*/ 0 w 77953"/>
                    <a:gd name="T55" fmla="*/ 0 h 96292"/>
                    <a:gd name="T56" fmla="*/ 77953 w 77953"/>
                    <a:gd name="T57" fmla="*/ 96292 h 96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7953" h="96292">
                      <a:moveTo>
                        <a:pt x="11049" y="0"/>
                      </a:moveTo>
                      <a:cubicBezTo>
                        <a:pt x="12751" y="0"/>
                        <a:pt x="14199" y="267"/>
                        <a:pt x="15405" y="826"/>
                      </a:cubicBezTo>
                      <a:cubicBezTo>
                        <a:pt x="16612" y="1372"/>
                        <a:pt x="17666" y="2108"/>
                        <a:pt x="18580" y="3048"/>
                      </a:cubicBezTo>
                      <a:cubicBezTo>
                        <a:pt x="19495" y="3975"/>
                        <a:pt x="20434" y="5182"/>
                        <a:pt x="21387" y="6668"/>
                      </a:cubicBezTo>
                      <a:cubicBezTo>
                        <a:pt x="22327" y="8154"/>
                        <a:pt x="23317" y="9690"/>
                        <a:pt x="24333" y="11303"/>
                      </a:cubicBezTo>
                      <a:lnTo>
                        <a:pt x="60604" y="66193"/>
                      </a:lnTo>
                      <a:lnTo>
                        <a:pt x="60604" y="10795"/>
                      </a:lnTo>
                      <a:cubicBezTo>
                        <a:pt x="60604" y="7201"/>
                        <a:pt x="61379" y="4496"/>
                        <a:pt x="62929" y="2693"/>
                      </a:cubicBezTo>
                      <a:cubicBezTo>
                        <a:pt x="64465" y="902"/>
                        <a:pt x="66561" y="0"/>
                        <a:pt x="69177" y="0"/>
                      </a:cubicBezTo>
                      <a:cubicBezTo>
                        <a:pt x="71895" y="0"/>
                        <a:pt x="74028" y="902"/>
                        <a:pt x="75590" y="2693"/>
                      </a:cubicBezTo>
                      <a:cubicBezTo>
                        <a:pt x="77165" y="4496"/>
                        <a:pt x="77953" y="7201"/>
                        <a:pt x="77953" y="10795"/>
                      </a:cubicBezTo>
                      <a:lnTo>
                        <a:pt x="77953" y="84036"/>
                      </a:lnTo>
                      <a:cubicBezTo>
                        <a:pt x="77953" y="92215"/>
                        <a:pt x="74562" y="96292"/>
                        <a:pt x="67780" y="96292"/>
                      </a:cubicBezTo>
                      <a:cubicBezTo>
                        <a:pt x="66091" y="96292"/>
                        <a:pt x="64567" y="96050"/>
                        <a:pt x="63208" y="95568"/>
                      </a:cubicBezTo>
                      <a:cubicBezTo>
                        <a:pt x="61849" y="95072"/>
                        <a:pt x="60579" y="94311"/>
                        <a:pt x="59398" y="93244"/>
                      </a:cubicBezTo>
                      <a:cubicBezTo>
                        <a:pt x="58217" y="92190"/>
                        <a:pt x="57112" y="90957"/>
                        <a:pt x="56096" y="89535"/>
                      </a:cubicBezTo>
                      <a:cubicBezTo>
                        <a:pt x="55080" y="88112"/>
                        <a:pt x="54064" y="86665"/>
                        <a:pt x="53048" y="85179"/>
                      </a:cubicBezTo>
                      <a:lnTo>
                        <a:pt x="17666" y="30938"/>
                      </a:lnTo>
                      <a:lnTo>
                        <a:pt x="17666" y="85496"/>
                      </a:lnTo>
                      <a:cubicBezTo>
                        <a:pt x="17666" y="89053"/>
                        <a:pt x="16840" y="91745"/>
                        <a:pt x="15189" y="93561"/>
                      </a:cubicBezTo>
                      <a:cubicBezTo>
                        <a:pt x="13538" y="95390"/>
                        <a:pt x="11417" y="96292"/>
                        <a:pt x="8826" y="96292"/>
                      </a:cubicBezTo>
                      <a:cubicBezTo>
                        <a:pt x="6160" y="96292"/>
                        <a:pt x="4026" y="95377"/>
                        <a:pt x="2426" y="93535"/>
                      </a:cubicBezTo>
                      <a:cubicBezTo>
                        <a:pt x="813" y="91694"/>
                        <a:pt x="0" y="89015"/>
                        <a:pt x="0" y="85496"/>
                      </a:cubicBezTo>
                      <a:lnTo>
                        <a:pt x="0" y="13653"/>
                      </a:lnTo>
                      <a:cubicBezTo>
                        <a:pt x="0" y="10605"/>
                        <a:pt x="343" y="8217"/>
                        <a:pt x="1016" y="6477"/>
                      </a:cubicBezTo>
                      <a:cubicBezTo>
                        <a:pt x="1829" y="4572"/>
                        <a:pt x="3162" y="3010"/>
                        <a:pt x="5016" y="1816"/>
                      </a:cubicBezTo>
                      <a:cubicBezTo>
                        <a:pt x="6883" y="597"/>
                        <a:pt x="8903" y="0"/>
                        <a:pt x="11049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Shape 73"/>
                <p:cNvSpPr>
                  <a:spLocks/>
                </p:cNvSpPr>
                <p:nvPr/>
              </p:nvSpPr>
              <p:spPr bwMode="auto">
                <a:xfrm>
                  <a:off x="10896" y="13360"/>
                  <a:ext cx="184" cy="959"/>
                </a:xfrm>
                <a:custGeom>
                  <a:avLst/>
                  <a:gdLst>
                    <a:gd name="T0" fmla="*/ 9335 w 18872"/>
                    <a:gd name="T1" fmla="*/ 0 h 96304"/>
                    <a:gd name="T2" fmla="*/ 16231 w 18872"/>
                    <a:gd name="T3" fmla="*/ 2832 h 96304"/>
                    <a:gd name="T4" fmla="*/ 18872 w 18872"/>
                    <a:gd name="T5" fmla="*/ 11443 h 96304"/>
                    <a:gd name="T6" fmla="*/ 18872 w 18872"/>
                    <a:gd name="T7" fmla="*/ 84810 h 96304"/>
                    <a:gd name="T8" fmla="*/ 16231 w 18872"/>
                    <a:gd name="T9" fmla="*/ 93446 h 96304"/>
                    <a:gd name="T10" fmla="*/ 9335 w 18872"/>
                    <a:gd name="T11" fmla="*/ 96304 h 96304"/>
                    <a:gd name="T12" fmla="*/ 2642 w 18872"/>
                    <a:gd name="T13" fmla="*/ 93408 h 96304"/>
                    <a:gd name="T14" fmla="*/ 0 w 18872"/>
                    <a:gd name="T15" fmla="*/ 84810 h 96304"/>
                    <a:gd name="T16" fmla="*/ 0 w 18872"/>
                    <a:gd name="T17" fmla="*/ 11443 h 96304"/>
                    <a:gd name="T18" fmla="*/ 2604 w 18872"/>
                    <a:gd name="T19" fmla="*/ 2857 h 96304"/>
                    <a:gd name="T20" fmla="*/ 9335 w 18872"/>
                    <a:gd name="T21" fmla="*/ 0 h 96304"/>
                    <a:gd name="T22" fmla="*/ 0 w 18872"/>
                    <a:gd name="T23" fmla="*/ 0 h 96304"/>
                    <a:gd name="T24" fmla="*/ 18872 w 18872"/>
                    <a:gd name="T25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T22" t="T23" r="T24" b="T25"/>
                  <a:pathLst>
                    <a:path w="18872" h="96304">
                      <a:moveTo>
                        <a:pt x="9335" y="0"/>
                      </a:moveTo>
                      <a:cubicBezTo>
                        <a:pt x="12179" y="0"/>
                        <a:pt x="14478" y="952"/>
                        <a:pt x="16231" y="2832"/>
                      </a:cubicBezTo>
                      <a:cubicBezTo>
                        <a:pt x="17983" y="4711"/>
                        <a:pt x="18872" y="7582"/>
                        <a:pt x="18872" y="11443"/>
                      </a:cubicBezTo>
                      <a:lnTo>
                        <a:pt x="18872" y="84810"/>
                      </a:lnTo>
                      <a:cubicBezTo>
                        <a:pt x="18872" y="88658"/>
                        <a:pt x="17983" y="91542"/>
                        <a:pt x="16231" y="93446"/>
                      </a:cubicBezTo>
                      <a:cubicBezTo>
                        <a:pt x="14478" y="95352"/>
                        <a:pt x="12179" y="96304"/>
                        <a:pt x="9335" y="96304"/>
                      </a:cubicBezTo>
                      <a:cubicBezTo>
                        <a:pt x="6629" y="96304"/>
                        <a:pt x="4394" y="95338"/>
                        <a:pt x="2642" y="93408"/>
                      </a:cubicBezTo>
                      <a:cubicBezTo>
                        <a:pt x="876" y="91491"/>
                        <a:pt x="0" y="88620"/>
                        <a:pt x="0" y="84810"/>
                      </a:cubicBezTo>
                      <a:lnTo>
                        <a:pt x="0" y="11443"/>
                      </a:lnTo>
                      <a:cubicBezTo>
                        <a:pt x="0" y="7620"/>
                        <a:pt x="864" y="4775"/>
                        <a:pt x="2604" y="2857"/>
                      </a:cubicBezTo>
                      <a:cubicBezTo>
                        <a:pt x="4343" y="965"/>
                        <a:pt x="6579" y="0"/>
                        <a:pt x="933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Shape 74"/>
                <p:cNvSpPr>
                  <a:spLocks/>
                </p:cNvSpPr>
                <p:nvPr/>
              </p:nvSpPr>
              <p:spPr bwMode="auto">
                <a:xfrm>
                  <a:off x="11258" y="13360"/>
                  <a:ext cx="826" cy="959"/>
                </a:xfrm>
                <a:custGeom>
                  <a:avLst/>
                  <a:gdLst>
                    <a:gd name="T0" fmla="*/ 44412 w 83033"/>
                    <a:gd name="T1" fmla="*/ 0 h 96304"/>
                    <a:gd name="T2" fmla="*/ 64541 w 83033"/>
                    <a:gd name="T3" fmla="*/ 4509 h 96304"/>
                    <a:gd name="T4" fmla="*/ 78080 w 83033"/>
                    <a:gd name="T5" fmla="*/ 15660 h 96304"/>
                    <a:gd name="T6" fmla="*/ 82779 w 83033"/>
                    <a:gd name="T7" fmla="*/ 28207 h 96304"/>
                    <a:gd name="T8" fmla="*/ 80493 w 83033"/>
                    <a:gd name="T9" fmla="*/ 33922 h 96304"/>
                    <a:gd name="T10" fmla="*/ 74968 w 83033"/>
                    <a:gd name="T11" fmla="*/ 36399 h 96304"/>
                    <a:gd name="T12" fmla="*/ 69532 w 83033"/>
                    <a:gd name="T13" fmla="*/ 34684 h 96304"/>
                    <a:gd name="T14" fmla="*/ 65494 w 83033"/>
                    <a:gd name="T15" fmla="*/ 28779 h 96304"/>
                    <a:gd name="T16" fmla="*/ 56832 w 83033"/>
                    <a:gd name="T17" fmla="*/ 18428 h 96304"/>
                    <a:gd name="T18" fmla="*/ 44539 w 83033"/>
                    <a:gd name="T19" fmla="*/ 14999 h 96304"/>
                    <a:gd name="T20" fmla="*/ 26022 w 83033"/>
                    <a:gd name="T21" fmla="*/ 23826 h 96304"/>
                    <a:gd name="T22" fmla="*/ 19126 w 83033"/>
                    <a:gd name="T23" fmla="*/ 48921 h 96304"/>
                    <a:gd name="T24" fmla="*/ 22174 w 83033"/>
                    <a:gd name="T25" fmla="*/ 66993 h 96304"/>
                    <a:gd name="T26" fmla="*/ 30823 w 83033"/>
                    <a:gd name="T27" fmla="*/ 77763 h 96304"/>
                    <a:gd name="T28" fmla="*/ 43904 w 83033"/>
                    <a:gd name="T29" fmla="*/ 81318 h 96304"/>
                    <a:gd name="T30" fmla="*/ 57658 w 83033"/>
                    <a:gd name="T31" fmla="*/ 77280 h 96304"/>
                    <a:gd name="T32" fmla="*/ 66129 w 83033"/>
                    <a:gd name="T33" fmla="*/ 65431 h 96304"/>
                    <a:gd name="T34" fmla="*/ 69126 w 83033"/>
                    <a:gd name="T35" fmla="*/ 59437 h 96304"/>
                    <a:gd name="T36" fmla="*/ 74841 w 83033"/>
                    <a:gd name="T37" fmla="*/ 57112 h 96304"/>
                    <a:gd name="T38" fmla="*/ 80620 w 83033"/>
                    <a:gd name="T39" fmla="*/ 59461 h 96304"/>
                    <a:gd name="T40" fmla="*/ 83033 w 83033"/>
                    <a:gd name="T41" fmla="*/ 65304 h 96304"/>
                    <a:gd name="T42" fmla="*/ 80836 w 83033"/>
                    <a:gd name="T43" fmla="*/ 74930 h 96304"/>
                    <a:gd name="T44" fmla="*/ 73952 w 83033"/>
                    <a:gd name="T45" fmla="*/ 85090 h 96304"/>
                    <a:gd name="T46" fmla="*/ 61938 w 83033"/>
                    <a:gd name="T47" fmla="*/ 93193 h 96304"/>
                    <a:gd name="T48" fmla="*/ 44920 w 83033"/>
                    <a:gd name="T49" fmla="*/ 96304 h 96304"/>
                    <a:gd name="T50" fmla="*/ 31521 w 83033"/>
                    <a:gd name="T51" fmla="*/ 94907 h 96304"/>
                    <a:gd name="T52" fmla="*/ 20561 w 83033"/>
                    <a:gd name="T53" fmla="*/ 90551 h 96304"/>
                    <a:gd name="T54" fmla="*/ 11506 w 83033"/>
                    <a:gd name="T55" fmla="*/ 82779 h 96304"/>
                    <a:gd name="T56" fmla="*/ 5220 w 83033"/>
                    <a:gd name="T57" fmla="*/ 72962 h 96304"/>
                    <a:gd name="T58" fmla="*/ 1308 w 83033"/>
                    <a:gd name="T59" fmla="*/ 61367 h 96304"/>
                    <a:gd name="T60" fmla="*/ 0 w 83033"/>
                    <a:gd name="T61" fmla="*/ 48285 h 96304"/>
                    <a:gd name="T62" fmla="*/ 3277 w 83033"/>
                    <a:gd name="T63" fmla="*/ 28143 h 96304"/>
                    <a:gd name="T64" fmla="*/ 12649 w 83033"/>
                    <a:gd name="T65" fmla="*/ 12929 h 96304"/>
                    <a:gd name="T66" fmla="*/ 26937 w 83033"/>
                    <a:gd name="T67" fmla="*/ 3302 h 96304"/>
                    <a:gd name="T68" fmla="*/ 44412 w 83033"/>
                    <a:gd name="T69" fmla="*/ 0 h 96304"/>
                    <a:gd name="T70" fmla="*/ 0 w 83033"/>
                    <a:gd name="T71" fmla="*/ 0 h 96304"/>
                    <a:gd name="T72" fmla="*/ 83033 w 83033"/>
                    <a:gd name="T73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T70" t="T71" r="T72" b="T73"/>
                  <a:pathLst>
                    <a:path w="83033" h="96304">
                      <a:moveTo>
                        <a:pt x="44412" y="0"/>
                      </a:moveTo>
                      <a:cubicBezTo>
                        <a:pt x="51943" y="0"/>
                        <a:pt x="58661" y="1512"/>
                        <a:pt x="64541" y="4509"/>
                      </a:cubicBezTo>
                      <a:cubicBezTo>
                        <a:pt x="70434" y="7519"/>
                        <a:pt x="74943" y="11240"/>
                        <a:pt x="78080" y="15660"/>
                      </a:cubicBezTo>
                      <a:cubicBezTo>
                        <a:pt x="81204" y="20092"/>
                        <a:pt x="82779" y="24270"/>
                        <a:pt x="82779" y="28207"/>
                      </a:cubicBezTo>
                      <a:cubicBezTo>
                        <a:pt x="82779" y="30366"/>
                        <a:pt x="82017" y="32271"/>
                        <a:pt x="80493" y="33922"/>
                      </a:cubicBezTo>
                      <a:cubicBezTo>
                        <a:pt x="78969" y="35573"/>
                        <a:pt x="77127" y="36399"/>
                        <a:pt x="74968" y="36399"/>
                      </a:cubicBezTo>
                      <a:cubicBezTo>
                        <a:pt x="72555" y="36399"/>
                        <a:pt x="70739" y="35827"/>
                        <a:pt x="69532" y="34684"/>
                      </a:cubicBezTo>
                      <a:cubicBezTo>
                        <a:pt x="68326" y="33541"/>
                        <a:pt x="66980" y="31572"/>
                        <a:pt x="65494" y="28779"/>
                      </a:cubicBezTo>
                      <a:cubicBezTo>
                        <a:pt x="63043" y="24168"/>
                        <a:pt x="60147" y="20714"/>
                        <a:pt x="56832" y="18428"/>
                      </a:cubicBezTo>
                      <a:cubicBezTo>
                        <a:pt x="53505" y="16142"/>
                        <a:pt x="49416" y="14999"/>
                        <a:pt x="44539" y="14999"/>
                      </a:cubicBezTo>
                      <a:cubicBezTo>
                        <a:pt x="36792" y="14999"/>
                        <a:pt x="30607" y="17933"/>
                        <a:pt x="26022" y="23826"/>
                      </a:cubicBezTo>
                      <a:cubicBezTo>
                        <a:pt x="21425" y="29718"/>
                        <a:pt x="19126" y="38075"/>
                        <a:pt x="19126" y="48921"/>
                      </a:cubicBezTo>
                      <a:cubicBezTo>
                        <a:pt x="19126" y="56160"/>
                        <a:pt x="20142" y="62180"/>
                        <a:pt x="22174" y="66993"/>
                      </a:cubicBezTo>
                      <a:cubicBezTo>
                        <a:pt x="24206" y="71793"/>
                        <a:pt x="27089" y="75388"/>
                        <a:pt x="30823" y="77763"/>
                      </a:cubicBezTo>
                      <a:cubicBezTo>
                        <a:pt x="34544" y="80125"/>
                        <a:pt x="38900" y="81318"/>
                        <a:pt x="43904" y="81318"/>
                      </a:cubicBezTo>
                      <a:cubicBezTo>
                        <a:pt x="49327" y="81318"/>
                        <a:pt x="53912" y="79973"/>
                        <a:pt x="57658" y="77280"/>
                      </a:cubicBezTo>
                      <a:cubicBezTo>
                        <a:pt x="61404" y="74588"/>
                        <a:pt x="64237" y="70638"/>
                        <a:pt x="66129" y="65431"/>
                      </a:cubicBezTo>
                      <a:cubicBezTo>
                        <a:pt x="66942" y="62980"/>
                        <a:pt x="67932" y="60973"/>
                        <a:pt x="69126" y="59437"/>
                      </a:cubicBezTo>
                      <a:cubicBezTo>
                        <a:pt x="70307" y="57887"/>
                        <a:pt x="72212" y="57112"/>
                        <a:pt x="74841" y="57112"/>
                      </a:cubicBezTo>
                      <a:cubicBezTo>
                        <a:pt x="77076" y="57112"/>
                        <a:pt x="79007" y="57900"/>
                        <a:pt x="80620" y="59461"/>
                      </a:cubicBezTo>
                      <a:cubicBezTo>
                        <a:pt x="82232" y="61024"/>
                        <a:pt x="83033" y="62980"/>
                        <a:pt x="83033" y="65304"/>
                      </a:cubicBezTo>
                      <a:cubicBezTo>
                        <a:pt x="83033" y="68276"/>
                        <a:pt x="82309" y="71476"/>
                        <a:pt x="80836" y="74930"/>
                      </a:cubicBezTo>
                      <a:cubicBezTo>
                        <a:pt x="79388" y="78385"/>
                        <a:pt x="77076" y="81763"/>
                        <a:pt x="73952" y="85090"/>
                      </a:cubicBezTo>
                      <a:cubicBezTo>
                        <a:pt x="70815" y="88418"/>
                        <a:pt x="66815" y="91110"/>
                        <a:pt x="61938" y="93193"/>
                      </a:cubicBezTo>
                      <a:cubicBezTo>
                        <a:pt x="57074" y="95263"/>
                        <a:pt x="51397" y="96304"/>
                        <a:pt x="44920" y="96304"/>
                      </a:cubicBezTo>
                      <a:cubicBezTo>
                        <a:pt x="40005" y="96304"/>
                        <a:pt x="35535" y="95834"/>
                        <a:pt x="31521" y="94907"/>
                      </a:cubicBezTo>
                      <a:cubicBezTo>
                        <a:pt x="27496" y="93980"/>
                        <a:pt x="23838" y="92520"/>
                        <a:pt x="20561" y="90551"/>
                      </a:cubicBezTo>
                      <a:cubicBezTo>
                        <a:pt x="17272" y="88583"/>
                        <a:pt x="14262" y="85992"/>
                        <a:pt x="11506" y="82779"/>
                      </a:cubicBezTo>
                      <a:cubicBezTo>
                        <a:pt x="9055" y="79846"/>
                        <a:pt x="6947" y="76581"/>
                        <a:pt x="5220" y="72962"/>
                      </a:cubicBezTo>
                      <a:cubicBezTo>
                        <a:pt x="3480" y="69342"/>
                        <a:pt x="2172" y="65469"/>
                        <a:pt x="1308" y="61367"/>
                      </a:cubicBezTo>
                      <a:cubicBezTo>
                        <a:pt x="445" y="57265"/>
                        <a:pt x="0" y="52896"/>
                        <a:pt x="0" y="48285"/>
                      </a:cubicBezTo>
                      <a:cubicBezTo>
                        <a:pt x="0" y="40780"/>
                        <a:pt x="1105" y="34075"/>
                        <a:pt x="3277" y="28143"/>
                      </a:cubicBezTo>
                      <a:cubicBezTo>
                        <a:pt x="5461" y="22213"/>
                        <a:pt x="8585" y="17145"/>
                        <a:pt x="12649" y="12929"/>
                      </a:cubicBezTo>
                      <a:cubicBezTo>
                        <a:pt x="16713" y="8713"/>
                        <a:pt x="21476" y="5512"/>
                        <a:pt x="26937" y="3302"/>
                      </a:cubicBezTo>
                      <a:cubicBezTo>
                        <a:pt x="32410" y="1105"/>
                        <a:pt x="38227" y="0"/>
                        <a:pt x="44412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3" name="Shape 75"/>
                <p:cNvSpPr>
                  <a:spLocks/>
                </p:cNvSpPr>
                <p:nvPr/>
              </p:nvSpPr>
              <p:spPr bwMode="auto">
                <a:xfrm>
                  <a:off x="12192" y="13360"/>
                  <a:ext cx="425" cy="959"/>
                </a:xfrm>
                <a:custGeom>
                  <a:avLst/>
                  <a:gdLst>
                    <a:gd name="T0" fmla="*/ 42812 w 42818"/>
                    <a:gd name="T1" fmla="*/ 0 h 96304"/>
                    <a:gd name="T2" fmla="*/ 42818 w 42818"/>
                    <a:gd name="T3" fmla="*/ 1 h 96304"/>
                    <a:gd name="T4" fmla="*/ 42818 w 42818"/>
                    <a:gd name="T5" fmla="*/ 20219 h 96304"/>
                    <a:gd name="T6" fmla="*/ 42697 w 42818"/>
                    <a:gd name="T7" fmla="*/ 19888 h 96304"/>
                    <a:gd name="T8" fmla="*/ 28905 w 42818"/>
                    <a:gd name="T9" fmla="*/ 58318 h 96304"/>
                    <a:gd name="T10" fmla="*/ 42818 w 42818"/>
                    <a:gd name="T11" fmla="*/ 58318 h 96304"/>
                    <a:gd name="T12" fmla="*/ 42818 w 42818"/>
                    <a:gd name="T13" fmla="*/ 72492 h 96304"/>
                    <a:gd name="T14" fmla="*/ 23952 w 42818"/>
                    <a:gd name="T15" fmla="*/ 72492 h 96304"/>
                    <a:gd name="T16" fmla="*/ 19507 w 42818"/>
                    <a:gd name="T17" fmla="*/ 84430 h 96304"/>
                    <a:gd name="T18" fmla="*/ 15062 w 42818"/>
                    <a:gd name="T19" fmla="*/ 93852 h 96304"/>
                    <a:gd name="T20" fmla="*/ 9030 w 42818"/>
                    <a:gd name="T21" fmla="*/ 96304 h 96304"/>
                    <a:gd name="T22" fmla="*/ 2743 w 42818"/>
                    <a:gd name="T23" fmla="*/ 93700 h 96304"/>
                    <a:gd name="T24" fmla="*/ 0 w 42818"/>
                    <a:gd name="T25" fmla="*/ 87795 h 96304"/>
                    <a:gd name="T26" fmla="*/ 635 w 42818"/>
                    <a:gd name="T27" fmla="*/ 83858 h 96304"/>
                    <a:gd name="T28" fmla="*/ 2743 w 42818"/>
                    <a:gd name="T29" fmla="*/ 78206 h 96304"/>
                    <a:gd name="T30" fmla="*/ 26556 w 42818"/>
                    <a:gd name="T31" fmla="*/ 17729 h 96304"/>
                    <a:gd name="T32" fmla="*/ 28994 w 42818"/>
                    <a:gd name="T33" fmla="*/ 11468 h 96304"/>
                    <a:gd name="T34" fmla="*/ 32055 w 42818"/>
                    <a:gd name="T35" fmla="*/ 5397 h 96304"/>
                    <a:gd name="T36" fmla="*/ 36309 w 42818"/>
                    <a:gd name="T37" fmla="*/ 1498 h 96304"/>
                    <a:gd name="T38" fmla="*/ 42812 w 42818"/>
                    <a:gd name="T39" fmla="*/ 0 h 96304"/>
                    <a:gd name="T40" fmla="*/ 0 w 42818"/>
                    <a:gd name="T41" fmla="*/ 0 h 96304"/>
                    <a:gd name="T42" fmla="*/ 42818 w 42818"/>
                    <a:gd name="T43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T40" t="T41" r="T42" b="T43"/>
                  <a:pathLst>
                    <a:path w="42818" h="96304">
                      <a:moveTo>
                        <a:pt x="42812" y="0"/>
                      </a:moveTo>
                      <a:lnTo>
                        <a:pt x="42818" y="1"/>
                      </a:lnTo>
                      <a:lnTo>
                        <a:pt x="42818" y="20219"/>
                      </a:lnTo>
                      <a:lnTo>
                        <a:pt x="42697" y="19888"/>
                      </a:lnTo>
                      <a:lnTo>
                        <a:pt x="28905" y="58318"/>
                      </a:lnTo>
                      <a:lnTo>
                        <a:pt x="42818" y="58318"/>
                      </a:lnTo>
                      <a:lnTo>
                        <a:pt x="42818" y="72492"/>
                      </a:lnTo>
                      <a:lnTo>
                        <a:pt x="23952" y="72492"/>
                      </a:lnTo>
                      <a:lnTo>
                        <a:pt x="19507" y="84430"/>
                      </a:lnTo>
                      <a:cubicBezTo>
                        <a:pt x="17767" y="89090"/>
                        <a:pt x="16281" y="92227"/>
                        <a:pt x="15062" y="93852"/>
                      </a:cubicBezTo>
                      <a:cubicBezTo>
                        <a:pt x="13830" y="95491"/>
                        <a:pt x="11824" y="96304"/>
                        <a:pt x="9030" y="96304"/>
                      </a:cubicBezTo>
                      <a:cubicBezTo>
                        <a:pt x="6655" y="96304"/>
                        <a:pt x="4559" y="95440"/>
                        <a:pt x="2743" y="93700"/>
                      </a:cubicBezTo>
                      <a:cubicBezTo>
                        <a:pt x="914" y="91960"/>
                        <a:pt x="0" y="90005"/>
                        <a:pt x="0" y="87795"/>
                      </a:cubicBezTo>
                      <a:cubicBezTo>
                        <a:pt x="0" y="86525"/>
                        <a:pt x="216" y="85204"/>
                        <a:pt x="635" y="83858"/>
                      </a:cubicBezTo>
                      <a:cubicBezTo>
                        <a:pt x="1054" y="82499"/>
                        <a:pt x="1765" y="80619"/>
                        <a:pt x="2743" y="78206"/>
                      </a:cubicBezTo>
                      <a:lnTo>
                        <a:pt x="26556" y="17729"/>
                      </a:lnTo>
                      <a:cubicBezTo>
                        <a:pt x="27229" y="15989"/>
                        <a:pt x="28054" y="13906"/>
                        <a:pt x="28994" y="11468"/>
                      </a:cubicBezTo>
                      <a:cubicBezTo>
                        <a:pt x="29959" y="9030"/>
                        <a:pt x="30975" y="7023"/>
                        <a:pt x="32055" y="5397"/>
                      </a:cubicBezTo>
                      <a:cubicBezTo>
                        <a:pt x="33134" y="3797"/>
                        <a:pt x="34544" y="2489"/>
                        <a:pt x="36309" y="1498"/>
                      </a:cubicBezTo>
                      <a:cubicBezTo>
                        <a:pt x="38062" y="508"/>
                        <a:pt x="40234" y="0"/>
                        <a:pt x="42812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4" name="Shape 76"/>
                <p:cNvSpPr>
                  <a:spLocks/>
                </p:cNvSpPr>
                <p:nvPr/>
              </p:nvSpPr>
              <p:spPr bwMode="auto">
                <a:xfrm>
                  <a:off x="12617" y="13360"/>
                  <a:ext cx="432" cy="959"/>
                </a:xfrm>
                <a:custGeom>
                  <a:avLst/>
                  <a:gdLst>
                    <a:gd name="T0" fmla="*/ 0 w 43580"/>
                    <a:gd name="T1" fmla="*/ 0 h 96303"/>
                    <a:gd name="T2" fmla="*/ 6572 w 43580"/>
                    <a:gd name="T3" fmla="*/ 1497 h 96303"/>
                    <a:gd name="T4" fmla="*/ 10827 w 43580"/>
                    <a:gd name="T5" fmla="*/ 5332 h 96303"/>
                    <a:gd name="T6" fmla="*/ 13557 w 43580"/>
                    <a:gd name="T7" fmla="*/ 10387 h 96303"/>
                    <a:gd name="T8" fmla="*/ 16389 w 43580"/>
                    <a:gd name="T9" fmla="*/ 17601 h 96303"/>
                    <a:gd name="T10" fmla="*/ 40723 w 43580"/>
                    <a:gd name="T11" fmla="*/ 77697 h 96303"/>
                    <a:gd name="T12" fmla="*/ 43580 w 43580"/>
                    <a:gd name="T13" fmla="*/ 87666 h 96303"/>
                    <a:gd name="T14" fmla="*/ 40875 w 43580"/>
                    <a:gd name="T15" fmla="*/ 93597 h 96303"/>
                    <a:gd name="T16" fmla="*/ 34373 w 43580"/>
                    <a:gd name="T17" fmla="*/ 96303 h 96303"/>
                    <a:gd name="T18" fmla="*/ 30562 w 43580"/>
                    <a:gd name="T19" fmla="*/ 95515 h 96303"/>
                    <a:gd name="T20" fmla="*/ 27883 w 43580"/>
                    <a:gd name="T21" fmla="*/ 93356 h 96303"/>
                    <a:gd name="T22" fmla="*/ 25571 w 43580"/>
                    <a:gd name="T23" fmla="*/ 89152 h 96303"/>
                    <a:gd name="T24" fmla="*/ 23438 w 43580"/>
                    <a:gd name="T25" fmla="*/ 84174 h 96303"/>
                    <a:gd name="T26" fmla="*/ 18993 w 43580"/>
                    <a:gd name="T27" fmla="*/ 72490 h 96303"/>
                    <a:gd name="T28" fmla="*/ 0 w 43580"/>
                    <a:gd name="T29" fmla="*/ 72490 h 96303"/>
                    <a:gd name="T30" fmla="*/ 0 w 43580"/>
                    <a:gd name="T31" fmla="*/ 58317 h 96303"/>
                    <a:gd name="T32" fmla="*/ 13913 w 43580"/>
                    <a:gd name="T33" fmla="*/ 58317 h 96303"/>
                    <a:gd name="T34" fmla="*/ 0 w 43580"/>
                    <a:gd name="T35" fmla="*/ 20217 h 96303"/>
                    <a:gd name="T36" fmla="*/ 0 w 43580"/>
                    <a:gd name="T37" fmla="*/ 0 h 96303"/>
                    <a:gd name="T38" fmla="*/ 0 w 43580"/>
                    <a:gd name="T39" fmla="*/ 0 h 96303"/>
                    <a:gd name="T40" fmla="*/ 43580 w 43580"/>
                    <a:gd name="T41" fmla="*/ 96303 h 96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43580" h="96303">
                      <a:moveTo>
                        <a:pt x="0" y="0"/>
                      </a:moveTo>
                      <a:lnTo>
                        <a:pt x="6572" y="1497"/>
                      </a:lnTo>
                      <a:cubicBezTo>
                        <a:pt x="8325" y="2488"/>
                        <a:pt x="9747" y="3770"/>
                        <a:pt x="10827" y="5332"/>
                      </a:cubicBezTo>
                      <a:cubicBezTo>
                        <a:pt x="11906" y="6907"/>
                        <a:pt x="12821" y="8583"/>
                        <a:pt x="13557" y="10387"/>
                      </a:cubicBezTo>
                      <a:cubicBezTo>
                        <a:pt x="14306" y="12190"/>
                        <a:pt x="15246" y="14591"/>
                        <a:pt x="16389" y="17601"/>
                      </a:cubicBezTo>
                      <a:lnTo>
                        <a:pt x="40723" y="77697"/>
                      </a:lnTo>
                      <a:cubicBezTo>
                        <a:pt x="42627" y="82269"/>
                        <a:pt x="43580" y="85596"/>
                        <a:pt x="43580" y="87666"/>
                      </a:cubicBezTo>
                      <a:cubicBezTo>
                        <a:pt x="43580" y="89826"/>
                        <a:pt x="42678" y="91807"/>
                        <a:pt x="40875" y="93597"/>
                      </a:cubicBezTo>
                      <a:cubicBezTo>
                        <a:pt x="39071" y="95400"/>
                        <a:pt x="36912" y="96303"/>
                        <a:pt x="34373" y="96303"/>
                      </a:cubicBezTo>
                      <a:cubicBezTo>
                        <a:pt x="32887" y="96303"/>
                        <a:pt x="31617" y="96035"/>
                        <a:pt x="30562" y="95515"/>
                      </a:cubicBezTo>
                      <a:cubicBezTo>
                        <a:pt x="29496" y="94982"/>
                        <a:pt x="28607" y="94258"/>
                        <a:pt x="27883" y="93356"/>
                      </a:cubicBezTo>
                      <a:cubicBezTo>
                        <a:pt x="27172" y="92442"/>
                        <a:pt x="26397" y="91045"/>
                        <a:pt x="25571" y="89152"/>
                      </a:cubicBezTo>
                      <a:cubicBezTo>
                        <a:pt x="24746" y="87273"/>
                        <a:pt x="24035" y="85609"/>
                        <a:pt x="23438" y="84174"/>
                      </a:cubicBezTo>
                      <a:lnTo>
                        <a:pt x="18993" y="72490"/>
                      </a:lnTo>
                      <a:lnTo>
                        <a:pt x="0" y="72490"/>
                      </a:lnTo>
                      <a:lnTo>
                        <a:pt x="0" y="58317"/>
                      </a:lnTo>
                      <a:lnTo>
                        <a:pt x="13913" y="58317"/>
                      </a:lnTo>
                      <a:lnTo>
                        <a:pt x="0" y="202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Shape 77"/>
                <p:cNvSpPr>
                  <a:spLocks/>
                </p:cNvSpPr>
                <p:nvPr/>
              </p:nvSpPr>
              <p:spPr bwMode="auto">
                <a:xfrm>
                  <a:off x="13157" y="13360"/>
                  <a:ext cx="736" cy="959"/>
                </a:xfrm>
                <a:custGeom>
                  <a:avLst/>
                  <a:gdLst>
                    <a:gd name="T0" fmla="*/ 36779 w 74003"/>
                    <a:gd name="T1" fmla="*/ 0 h 96304"/>
                    <a:gd name="T2" fmla="*/ 51613 w 74003"/>
                    <a:gd name="T3" fmla="*/ 2134 h 96304"/>
                    <a:gd name="T4" fmla="*/ 62001 w 74003"/>
                    <a:gd name="T5" fmla="*/ 7786 h 96304"/>
                    <a:gd name="T6" fmla="*/ 68034 w 74003"/>
                    <a:gd name="T7" fmla="*/ 15190 h 96304"/>
                    <a:gd name="T8" fmla="*/ 69939 w 74003"/>
                    <a:gd name="T9" fmla="*/ 22746 h 96304"/>
                    <a:gd name="T10" fmla="*/ 67551 w 74003"/>
                    <a:gd name="T11" fmla="*/ 28817 h 96304"/>
                    <a:gd name="T12" fmla="*/ 61608 w 74003"/>
                    <a:gd name="T13" fmla="*/ 31509 h 96304"/>
                    <a:gd name="T14" fmla="*/ 56693 w 74003"/>
                    <a:gd name="T15" fmla="*/ 29896 h 96304"/>
                    <a:gd name="T16" fmla="*/ 53035 w 74003"/>
                    <a:gd name="T17" fmla="*/ 24588 h 96304"/>
                    <a:gd name="T18" fmla="*/ 46939 w 74003"/>
                    <a:gd name="T19" fmla="*/ 16358 h 96304"/>
                    <a:gd name="T20" fmla="*/ 35509 w 74003"/>
                    <a:gd name="T21" fmla="*/ 13412 h 96304"/>
                    <a:gd name="T22" fmla="*/ 23724 w 74003"/>
                    <a:gd name="T23" fmla="*/ 16612 h 96304"/>
                    <a:gd name="T24" fmla="*/ 19240 w 74003"/>
                    <a:gd name="T25" fmla="*/ 24333 h 96304"/>
                    <a:gd name="T26" fmla="*/ 20764 w 74003"/>
                    <a:gd name="T27" fmla="*/ 29159 h 96304"/>
                    <a:gd name="T28" fmla="*/ 24968 w 74003"/>
                    <a:gd name="T29" fmla="*/ 32652 h 96304"/>
                    <a:gd name="T30" fmla="*/ 30366 w 74003"/>
                    <a:gd name="T31" fmla="*/ 34938 h 96304"/>
                    <a:gd name="T32" fmla="*/ 39383 w 74003"/>
                    <a:gd name="T33" fmla="*/ 37351 h 96304"/>
                    <a:gd name="T34" fmla="*/ 53645 w 74003"/>
                    <a:gd name="T35" fmla="*/ 41415 h 96304"/>
                    <a:gd name="T36" fmla="*/ 64503 w 74003"/>
                    <a:gd name="T37" fmla="*/ 46825 h 96304"/>
                    <a:gd name="T38" fmla="*/ 71488 w 74003"/>
                    <a:gd name="T39" fmla="*/ 54852 h 96304"/>
                    <a:gd name="T40" fmla="*/ 74003 w 74003"/>
                    <a:gd name="T41" fmla="*/ 66764 h 96304"/>
                    <a:gd name="T42" fmla="*/ 69647 w 74003"/>
                    <a:gd name="T43" fmla="*/ 81941 h 96304"/>
                    <a:gd name="T44" fmla="*/ 56909 w 74003"/>
                    <a:gd name="T45" fmla="*/ 92494 h 96304"/>
                    <a:gd name="T46" fmla="*/ 37033 w 74003"/>
                    <a:gd name="T47" fmla="*/ 96304 h 96304"/>
                    <a:gd name="T48" fmla="*/ 14288 w 74003"/>
                    <a:gd name="T49" fmla="*/ 91098 h 96304"/>
                    <a:gd name="T50" fmla="*/ 3975 w 74003"/>
                    <a:gd name="T51" fmla="*/ 81090 h 96304"/>
                    <a:gd name="T52" fmla="*/ 0 w 74003"/>
                    <a:gd name="T53" fmla="*/ 68923 h 96304"/>
                    <a:gd name="T54" fmla="*/ 2388 w 74003"/>
                    <a:gd name="T55" fmla="*/ 63043 h 96304"/>
                    <a:gd name="T56" fmla="*/ 8445 w 74003"/>
                    <a:gd name="T57" fmla="*/ 60605 h 96304"/>
                    <a:gd name="T58" fmla="*/ 13500 w 74003"/>
                    <a:gd name="T59" fmla="*/ 62509 h 96304"/>
                    <a:gd name="T60" fmla="*/ 17018 w 74003"/>
                    <a:gd name="T61" fmla="*/ 68161 h 96304"/>
                    <a:gd name="T62" fmla="*/ 20866 w 74003"/>
                    <a:gd name="T63" fmla="*/ 75591 h 96304"/>
                    <a:gd name="T64" fmla="*/ 26683 w 74003"/>
                    <a:gd name="T65" fmla="*/ 80518 h 96304"/>
                    <a:gd name="T66" fmla="*/ 36525 w 74003"/>
                    <a:gd name="T67" fmla="*/ 82448 h 96304"/>
                    <a:gd name="T68" fmla="*/ 50152 w 74003"/>
                    <a:gd name="T69" fmla="*/ 78549 h 96304"/>
                    <a:gd name="T70" fmla="*/ 55397 w 74003"/>
                    <a:gd name="T71" fmla="*/ 68796 h 96304"/>
                    <a:gd name="T72" fmla="*/ 52565 w 74003"/>
                    <a:gd name="T73" fmla="*/ 61278 h 96304"/>
                    <a:gd name="T74" fmla="*/ 45263 w 74003"/>
                    <a:gd name="T75" fmla="*/ 56858 h 96304"/>
                    <a:gd name="T76" fmla="*/ 33287 w 74003"/>
                    <a:gd name="T77" fmla="*/ 53620 h 96304"/>
                    <a:gd name="T78" fmla="*/ 16484 w 74003"/>
                    <a:gd name="T79" fmla="*/ 48120 h 96304"/>
                    <a:gd name="T80" fmla="*/ 5753 w 74003"/>
                    <a:gd name="T81" fmla="*/ 39548 h 96304"/>
                    <a:gd name="T82" fmla="*/ 1778 w 74003"/>
                    <a:gd name="T83" fmla="*/ 26048 h 96304"/>
                    <a:gd name="T84" fmla="*/ 5969 w 74003"/>
                    <a:gd name="T85" fmla="*/ 12383 h 96304"/>
                    <a:gd name="T86" fmla="*/ 18098 w 74003"/>
                    <a:gd name="T87" fmla="*/ 3213 h 96304"/>
                    <a:gd name="T88" fmla="*/ 36779 w 74003"/>
                    <a:gd name="T89" fmla="*/ 0 h 96304"/>
                    <a:gd name="T90" fmla="*/ 0 w 74003"/>
                    <a:gd name="T91" fmla="*/ 0 h 96304"/>
                    <a:gd name="T92" fmla="*/ 74003 w 74003"/>
                    <a:gd name="T93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T90" t="T91" r="T92" b="T93"/>
                  <a:pathLst>
                    <a:path w="74003" h="96304">
                      <a:moveTo>
                        <a:pt x="36779" y="0"/>
                      </a:moveTo>
                      <a:cubicBezTo>
                        <a:pt x="42494" y="0"/>
                        <a:pt x="47435" y="712"/>
                        <a:pt x="51613" y="2134"/>
                      </a:cubicBezTo>
                      <a:cubicBezTo>
                        <a:pt x="55778" y="3543"/>
                        <a:pt x="59245" y="5436"/>
                        <a:pt x="62001" y="7786"/>
                      </a:cubicBezTo>
                      <a:cubicBezTo>
                        <a:pt x="64744" y="10135"/>
                        <a:pt x="66764" y="12598"/>
                        <a:pt x="68034" y="15190"/>
                      </a:cubicBezTo>
                      <a:cubicBezTo>
                        <a:pt x="69304" y="17768"/>
                        <a:pt x="69939" y="20282"/>
                        <a:pt x="69939" y="22746"/>
                      </a:cubicBezTo>
                      <a:cubicBezTo>
                        <a:pt x="69939" y="24981"/>
                        <a:pt x="69139" y="27013"/>
                        <a:pt x="67551" y="28817"/>
                      </a:cubicBezTo>
                      <a:cubicBezTo>
                        <a:pt x="65964" y="30607"/>
                        <a:pt x="63983" y="31509"/>
                        <a:pt x="61608" y="31509"/>
                      </a:cubicBezTo>
                      <a:cubicBezTo>
                        <a:pt x="59461" y="31509"/>
                        <a:pt x="57810" y="30963"/>
                        <a:pt x="56693" y="29896"/>
                      </a:cubicBezTo>
                      <a:cubicBezTo>
                        <a:pt x="55575" y="28817"/>
                        <a:pt x="54356" y="27039"/>
                        <a:pt x="53035" y="24588"/>
                      </a:cubicBezTo>
                      <a:cubicBezTo>
                        <a:pt x="51346" y="21069"/>
                        <a:pt x="49314" y="18326"/>
                        <a:pt x="46939" y="16358"/>
                      </a:cubicBezTo>
                      <a:cubicBezTo>
                        <a:pt x="44564" y="14389"/>
                        <a:pt x="40754" y="13412"/>
                        <a:pt x="35509" y="13412"/>
                      </a:cubicBezTo>
                      <a:cubicBezTo>
                        <a:pt x="30632" y="13412"/>
                        <a:pt x="26708" y="14478"/>
                        <a:pt x="23724" y="16612"/>
                      </a:cubicBezTo>
                      <a:cubicBezTo>
                        <a:pt x="20739" y="18758"/>
                        <a:pt x="19240" y="21324"/>
                        <a:pt x="19240" y="24333"/>
                      </a:cubicBezTo>
                      <a:cubicBezTo>
                        <a:pt x="19240" y="26201"/>
                        <a:pt x="19761" y="27801"/>
                        <a:pt x="20764" y="29159"/>
                      </a:cubicBezTo>
                      <a:cubicBezTo>
                        <a:pt x="21793" y="30518"/>
                        <a:pt x="23177" y="31674"/>
                        <a:pt x="24968" y="32652"/>
                      </a:cubicBezTo>
                      <a:cubicBezTo>
                        <a:pt x="26746" y="33630"/>
                        <a:pt x="28537" y="34392"/>
                        <a:pt x="30366" y="34938"/>
                      </a:cubicBezTo>
                      <a:cubicBezTo>
                        <a:pt x="32182" y="35484"/>
                        <a:pt x="35192" y="36297"/>
                        <a:pt x="39383" y="37351"/>
                      </a:cubicBezTo>
                      <a:cubicBezTo>
                        <a:pt x="44640" y="38583"/>
                        <a:pt x="49390" y="39942"/>
                        <a:pt x="53645" y="41415"/>
                      </a:cubicBezTo>
                      <a:cubicBezTo>
                        <a:pt x="57899" y="42900"/>
                        <a:pt x="61519" y="44704"/>
                        <a:pt x="64503" y="46825"/>
                      </a:cubicBezTo>
                      <a:cubicBezTo>
                        <a:pt x="67488" y="48933"/>
                        <a:pt x="69812" y="51613"/>
                        <a:pt x="71488" y="54852"/>
                      </a:cubicBezTo>
                      <a:cubicBezTo>
                        <a:pt x="73165" y="58090"/>
                        <a:pt x="74003" y="62065"/>
                        <a:pt x="74003" y="66764"/>
                      </a:cubicBezTo>
                      <a:cubicBezTo>
                        <a:pt x="74003" y="72403"/>
                        <a:pt x="72555" y="77457"/>
                        <a:pt x="69647" y="81941"/>
                      </a:cubicBezTo>
                      <a:cubicBezTo>
                        <a:pt x="66751" y="86437"/>
                        <a:pt x="62497" y="89954"/>
                        <a:pt x="56909" y="92494"/>
                      </a:cubicBezTo>
                      <a:cubicBezTo>
                        <a:pt x="51321" y="95035"/>
                        <a:pt x="44691" y="96304"/>
                        <a:pt x="37033" y="96304"/>
                      </a:cubicBezTo>
                      <a:cubicBezTo>
                        <a:pt x="27838" y="96304"/>
                        <a:pt x="20257" y="94565"/>
                        <a:pt x="14288" y="91098"/>
                      </a:cubicBezTo>
                      <a:cubicBezTo>
                        <a:pt x="10058" y="88595"/>
                        <a:pt x="6617" y="85255"/>
                        <a:pt x="3975" y="81090"/>
                      </a:cubicBezTo>
                      <a:cubicBezTo>
                        <a:pt x="1321" y="76912"/>
                        <a:pt x="0" y="72860"/>
                        <a:pt x="0" y="68923"/>
                      </a:cubicBezTo>
                      <a:cubicBezTo>
                        <a:pt x="0" y="66637"/>
                        <a:pt x="800" y="64681"/>
                        <a:pt x="2388" y="63043"/>
                      </a:cubicBezTo>
                      <a:cubicBezTo>
                        <a:pt x="3975" y="61417"/>
                        <a:pt x="5982" y="60605"/>
                        <a:pt x="8445" y="60605"/>
                      </a:cubicBezTo>
                      <a:cubicBezTo>
                        <a:pt x="10439" y="60605"/>
                        <a:pt x="12116" y="61240"/>
                        <a:pt x="13500" y="62509"/>
                      </a:cubicBezTo>
                      <a:cubicBezTo>
                        <a:pt x="14872" y="63780"/>
                        <a:pt x="16040" y="65672"/>
                        <a:pt x="17018" y="68161"/>
                      </a:cubicBezTo>
                      <a:cubicBezTo>
                        <a:pt x="18212" y="71133"/>
                        <a:pt x="19482" y="73609"/>
                        <a:pt x="20866" y="75591"/>
                      </a:cubicBezTo>
                      <a:cubicBezTo>
                        <a:pt x="22238" y="77584"/>
                        <a:pt x="24181" y="79223"/>
                        <a:pt x="26683" y="80518"/>
                      </a:cubicBezTo>
                      <a:cubicBezTo>
                        <a:pt x="29172" y="81814"/>
                        <a:pt x="32461" y="82448"/>
                        <a:pt x="36525" y="82448"/>
                      </a:cubicBezTo>
                      <a:cubicBezTo>
                        <a:pt x="42113" y="82448"/>
                        <a:pt x="46660" y="81153"/>
                        <a:pt x="50152" y="78549"/>
                      </a:cubicBezTo>
                      <a:cubicBezTo>
                        <a:pt x="53645" y="75947"/>
                        <a:pt x="55397" y="72695"/>
                        <a:pt x="55397" y="68796"/>
                      </a:cubicBezTo>
                      <a:cubicBezTo>
                        <a:pt x="55397" y="65710"/>
                        <a:pt x="54445" y="63195"/>
                        <a:pt x="52565" y="61278"/>
                      </a:cubicBezTo>
                      <a:cubicBezTo>
                        <a:pt x="50673" y="59348"/>
                        <a:pt x="48247" y="57874"/>
                        <a:pt x="45263" y="56858"/>
                      </a:cubicBezTo>
                      <a:cubicBezTo>
                        <a:pt x="42278" y="55842"/>
                        <a:pt x="38278" y="54763"/>
                        <a:pt x="33287" y="53620"/>
                      </a:cubicBezTo>
                      <a:cubicBezTo>
                        <a:pt x="26594" y="52045"/>
                        <a:pt x="20993" y="50216"/>
                        <a:pt x="16484" y="48120"/>
                      </a:cubicBezTo>
                      <a:cubicBezTo>
                        <a:pt x="11976" y="46025"/>
                        <a:pt x="8395" y="43168"/>
                        <a:pt x="5753" y="39548"/>
                      </a:cubicBezTo>
                      <a:cubicBezTo>
                        <a:pt x="3099" y="35929"/>
                        <a:pt x="1778" y="31420"/>
                        <a:pt x="1778" y="26048"/>
                      </a:cubicBezTo>
                      <a:cubicBezTo>
                        <a:pt x="1778" y="20917"/>
                        <a:pt x="3175" y="16370"/>
                        <a:pt x="5969" y="12383"/>
                      </a:cubicBezTo>
                      <a:cubicBezTo>
                        <a:pt x="8763" y="8408"/>
                        <a:pt x="12814" y="5347"/>
                        <a:pt x="18098" y="3213"/>
                      </a:cubicBezTo>
                      <a:cubicBezTo>
                        <a:pt x="23393" y="1067"/>
                        <a:pt x="29616" y="0"/>
                        <a:pt x="36779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Shape 78"/>
                <p:cNvSpPr>
                  <a:spLocks/>
                </p:cNvSpPr>
                <p:nvPr/>
              </p:nvSpPr>
              <p:spPr bwMode="auto">
                <a:xfrm>
                  <a:off x="14389" y="13379"/>
                  <a:ext cx="393" cy="927"/>
                </a:xfrm>
                <a:custGeom>
                  <a:avLst/>
                  <a:gdLst>
                    <a:gd name="T0" fmla="*/ 11570 w 39675"/>
                    <a:gd name="T1" fmla="*/ 0 h 93116"/>
                    <a:gd name="T2" fmla="*/ 36157 w 39675"/>
                    <a:gd name="T3" fmla="*/ 0 h 93116"/>
                    <a:gd name="T4" fmla="*/ 39675 w 39675"/>
                    <a:gd name="T5" fmla="*/ 380 h 93116"/>
                    <a:gd name="T6" fmla="*/ 39675 w 39675"/>
                    <a:gd name="T7" fmla="*/ 15988 h 93116"/>
                    <a:gd name="T8" fmla="*/ 31318 w 39675"/>
                    <a:gd name="T9" fmla="*/ 14922 h 93116"/>
                    <a:gd name="T10" fmla="*/ 18872 w 39675"/>
                    <a:gd name="T11" fmla="*/ 14922 h 93116"/>
                    <a:gd name="T12" fmla="*/ 18872 w 39675"/>
                    <a:gd name="T13" fmla="*/ 78130 h 93116"/>
                    <a:gd name="T14" fmla="*/ 33160 w 39675"/>
                    <a:gd name="T15" fmla="*/ 78130 h 93116"/>
                    <a:gd name="T16" fmla="*/ 39675 w 39675"/>
                    <a:gd name="T17" fmla="*/ 77905 h 93116"/>
                    <a:gd name="T18" fmla="*/ 39675 w 39675"/>
                    <a:gd name="T19" fmla="*/ 92890 h 93116"/>
                    <a:gd name="T20" fmla="*/ 36525 w 39675"/>
                    <a:gd name="T21" fmla="*/ 93116 h 93116"/>
                    <a:gd name="T22" fmla="*/ 11951 w 39675"/>
                    <a:gd name="T23" fmla="*/ 93116 h 93116"/>
                    <a:gd name="T24" fmla="*/ 4191 w 39675"/>
                    <a:gd name="T25" fmla="*/ 91567 h 93116"/>
                    <a:gd name="T26" fmla="*/ 800 w 39675"/>
                    <a:gd name="T27" fmla="*/ 87185 h 93116"/>
                    <a:gd name="T28" fmla="*/ 0 w 39675"/>
                    <a:gd name="T29" fmla="*/ 79845 h 93116"/>
                    <a:gd name="T30" fmla="*/ 0 w 39675"/>
                    <a:gd name="T31" fmla="*/ 11557 h 93116"/>
                    <a:gd name="T32" fmla="*/ 2743 w 39675"/>
                    <a:gd name="T33" fmla="*/ 2730 h 93116"/>
                    <a:gd name="T34" fmla="*/ 11570 w 39675"/>
                    <a:gd name="T35" fmla="*/ 0 h 93116"/>
                    <a:gd name="T36" fmla="*/ 0 w 39675"/>
                    <a:gd name="T37" fmla="*/ 0 h 93116"/>
                    <a:gd name="T38" fmla="*/ 39675 w 39675"/>
                    <a:gd name="T39" fmla="*/ 93116 h 93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39675" h="93116">
                      <a:moveTo>
                        <a:pt x="11570" y="0"/>
                      </a:moveTo>
                      <a:lnTo>
                        <a:pt x="36157" y="0"/>
                      </a:lnTo>
                      <a:lnTo>
                        <a:pt x="39675" y="380"/>
                      </a:lnTo>
                      <a:lnTo>
                        <a:pt x="39675" y="15988"/>
                      </a:lnTo>
                      <a:lnTo>
                        <a:pt x="31318" y="14922"/>
                      </a:lnTo>
                      <a:lnTo>
                        <a:pt x="18872" y="14922"/>
                      </a:lnTo>
                      <a:lnTo>
                        <a:pt x="18872" y="78130"/>
                      </a:lnTo>
                      <a:lnTo>
                        <a:pt x="33160" y="78130"/>
                      </a:lnTo>
                      <a:lnTo>
                        <a:pt x="39675" y="77905"/>
                      </a:lnTo>
                      <a:lnTo>
                        <a:pt x="39675" y="92890"/>
                      </a:lnTo>
                      <a:lnTo>
                        <a:pt x="36525" y="93116"/>
                      </a:lnTo>
                      <a:lnTo>
                        <a:pt x="11951" y="93116"/>
                      </a:lnTo>
                      <a:cubicBezTo>
                        <a:pt x="8509" y="93116"/>
                        <a:pt x="5931" y="92596"/>
                        <a:pt x="4191" y="91567"/>
                      </a:cubicBezTo>
                      <a:cubicBezTo>
                        <a:pt x="2464" y="90525"/>
                        <a:pt x="1334" y="89065"/>
                        <a:pt x="800" y="87185"/>
                      </a:cubicBezTo>
                      <a:cubicBezTo>
                        <a:pt x="267" y="85293"/>
                        <a:pt x="0" y="82855"/>
                        <a:pt x="0" y="79845"/>
                      </a:cubicBezTo>
                      <a:lnTo>
                        <a:pt x="0" y="11557"/>
                      </a:lnTo>
                      <a:cubicBezTo>
                        <a:pt x="0" y="7493"/>
                        <a:pt x="914" y="4546"/>
                        <a:pt x="2743" y="2730"/>
                      </a:cubicBezTo>
                      <a:cubicBezTo>
                        <a:pt x="4559" y="901"/>
                        <a:pt x="7506" y="0"/>
                        <a:pt x="11570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Shape 79"/>
                <p:cNvSpPr>
                  <a:spLocks/>
                </p:cNvSpPr>
                <p:nvPr/>
              </p:nvSpPr>
              <p:spPr bwMode="auto">
                <a:xfrm>
                  <a:off x="14782" y="13379"/>
                  <a:ext cx="394" cy="921"/>
                </a:xfrm>
                <a:custGeom>
                  <a:avLst/>
                  <a:gdLst>
                    <a:gd name="T0" fmla="*/ 0 w 39916"/>
                    <a:gd name="T1" fmla="*/ 0 h 92510"/>
                    <a:gd name="T2" fmla="*/ 12929 w 39916"/>
                    <a:gd name="T3" fmla="*/ 1398 h 92510"/>
                    <a:gd name="T4" fmla="*/ 25375 w 39916"/>
                    <a:gd name="T5" fmla="*/ 8065 h 92510"/>
                    <a:gd name="T6" fmla="*/ 39916 w 39916"/>
                    <a:gd name="T7" fmla="*/ 45924 h 92510"/>
                    <a:gd name="T8" fmla="*/ 38468 w 39916"/>
                    <a:gd name="T9" fmla="*/ 61240 h 92510"/>
                    <a:gd name="T10" fmla="*/ 33960 w 39916"/>
                    <a:gd name="T11" fmla="*/ 73711 h 92510"/>
                    <a:gd name="T12" fmla="*/ 26137 w 39916"/>
                    <a:gd name="T13" fmla="*/ 83656 h 92510"/>
                    <a:gd name="T14" fmla="*/ 17945 w 39916"/>
                    <a:gd name="T15" fmla="*/ 89053 h 92510"/>
                    <a:gd name="T16" fmla="*/ 8382 w 39916"/>
                    <a:gd name="T17" fmla="*/ 91910 h 92510"/>
                    <a:gd name="T18" fmla="*/ 0 w 39916"/>
                    <a:gd name="T19" fmla="*/ 92510 h 92510"/>
                    <a:gd name="T20" fmla="*/ 0 w 39916"/>
                    <a:gd name="T21" fmla="*/ 77525 h 92510"/>
                    <a:gd name="T22" fmla="*/ 851 w 39916"/>
                    <a:gd name="T23" fmla="*/ 77496 h 92510"/>
                    <a:gd name="T24" fmla="*/ 6388 w 39916"/>
                    <a:gd name="T25" fmla="*/ 76226 h 92510"/>
                    <a:gd name="T26" fmla="*/ 11341 w 39916"/>
                    <a:gd name="T27" fmla="*/ 73369 h 92510"/>
                    <a:gd name="T28" fmla="*/ 20803 w 39916"/>
                    <a:gd name="T29" fmla="*/ 45797 h 92510"/>
                    <a:gd name="T30" fmla="*/ 16637 w 39916"/>
                    <a:gd name="T31" fmla="*/ 25159 h 92510"/>
                    <a:gd name="T32" fmla="*/ 6388 w 39916"/>
                    <a:gd name="T33" fmla="*/ 16422 h 92510"/>
                    <a:gd name="T34" fmla="*/ 0 w 39916"/>
                    <a:gd name="T35" fmla="*/ 15607 h 92510"/>
                    <a:gd name="T36" fmla="*/ 0 w 39916"/>
                    <a:gd name="T37" fmla="*/ 0 h 92510"/>
                    <a:gd name="T38" fmla="*/ 0 w 39916"/>
                    <a:gd name="T39" fmla="*/ 0 h 92510"/>
                    <a:gd name="T40" fmla="*/ 39916 w 39916"/>
                    <a:gd name="T41" fmla="*/ 92510 h 92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T38" t="T39" r="T40" b="T41"/>
                  <a:pathLst>
                    <a:path w="39916" h="92510">
                      <a:moveTo>
                        <a:pt x="0" y="0"/>
                      </a:moveTo>
                      <a:lnTo>
                        <a:pt x="12929" y="1398"/>
                      </a:lnTo>
                      <a:cubicBezTo>
                        <a:pt x="17501" y="2578"/>
                        <a:pt x="21654" y="4801"/>
                        <a:pt x="25375" y="8065"/>
                      </a:cubicBezTo>
                      <a:cubicBezTo>
                        <a:pt x="35077" y="16358"/>
                        <a:pt x="39916" y="28982"/>
                        <a:pt x="39916" y="45924"/>
                      </a:cubicBezTo>
                      <a:cubicBezTo>
                        <a:pt x="39916" y="51512"/>
                        <a:pt x="39433" y="56617"/>
                        <a:pt x="38468" y="61240"/>
                      </a:cubicBezTo>
                      <a:cubicBezTo>
                        <a:pt x="37490" y="65850"/>
                        <a:pt x="35992" y="70003"/>
                        <a:pt x="33960" y="73711"/>
                      </a:cubicBezTo>
                      <a:cubicBezTo>
                        <a:pt x="31928" y="77420"/>
                        <a:pt x="29312" y="80734"/>
                        <a:pt x="26137" y="83656"/>
                      </a:cubicBezTo>
                      <a:cubicBezTo>
                        <a:pt x="23635" y="85904"/>
                        <a:pt x="20917" y="87707"/>
                        <a:pt x="17945" y="89053"/>
                      </a:cubicBezTo>
                      <a:cubicBezTo>
                        <a:pt x="14973" y="90412"/>
                        <a:pt x="11786" y="91364"/>
                        <a:pt x="8382" y="91910"/>
                      </a:cubicBezTo>
                      <a:lnTo>
                        <a:pt x="0" y="92510"/>
                      </a:lnTo>
                      <a:lnTo>
                        <a:pt x="0" y="77525"/>
                      </a:lnTo>
                      <a:lnTo>
                        <a:pt x="851" y="77496"/>
                      </a:lnTo>
                      <a:cubicBezTo>
                        <a:pt x="2629" y="77318"/>
                        <a:pt x="4470" y="76899"/>
                        <a:pt x="6388" y="76226"/>
                      </a:cubicBezTo>
                      <a:cubicBezTo>
                        <a:pt x="8293" y="75540"/>
                        <a:pt x="9944" y="74588"/>
                        <a:pt x="11341" y="73369"/>
                      </a:cubicBezTo>
                      <a:cubicBezTo>
                        <a:pt x="17653" y="68034"/>
                        <a:pt x="20803" y="58839"/>
                        <a:pt x="20803" y="45797"/>
                      </a:cubicBezTo>
                      <a:cubicBezTo>
                        <a:pt x="20803" y="36614"/>
                        <a:pt x="19418" y="29719"/>
                        <a:pt x="16637" y="25159"/>
                      </a:cubicBezTo>
                      <a:cubicBezTo>
                        <a:pt x="13868" y="20574"/>
                        <a:pt x="10452" y="17666"/>
                        <a:pt x="6388" y="16422"/>
                      </a:cubicBezTo>
                      <a:lnTo>
                        <a:pt x="0" y="156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Shape 80"/>
                <p:cNvSpPr>
                  <a:spLocks/>
                </p:cNvSpPr>
                <p:nvPr/>
              </p:nvSpPr>
              <p:spPr bwMode="auto">
                <a:xfrm>
                  <a:off x="15347" y="13379"/>
                  <a:ext cx="718" cy="927"/>
                </a:xfrm>
                <a:custGeom>
                  <a:avLst/>
                  <a:gdLst>
                    <a:gd name="T0" fmla="*/ 11557 w 71781"/>
                    <a:gd name="T1" fmla="*/ 0 h 93117"/>
                    <a:gd name="T2" fmla="*/ 61366 w 71781"/>
                    <a:gd name="T3" fmla="*/ 0 h 93117"/>
                    <a:gd name="T4" fmla="*/ 68072 w 71781"/>
                    <a:gd name="T5" fmla="*/ 1994 h 93117"/>
                    <a:gd name="T6" fmla="*/ 70256 w 71781"/>
                    <a:gd name="T7" fmla="*/ 7239 h 93117"/>
                    <a:gd name="T8" fmla="*/ 68072 w 71781"/>
                    <a:gd name="T9" fmla="*/ 12535 h 93117"/>
                    <a:gd name="T10" fmla="*/ 61366 w 71781"/>
                    <a:gd name="T11" fmla="*/ 14542 h 93117"/>
                    <a:gd name="T12" fmla="*/ 18872 w 71781"/>
                    <a:gd name="T13" fmla="*/ 14542 h 93117"/>
                    <a:gd name="T14" fmla="*/ 18872 w 71781"/>
                    <a:gd name="T15" fmla="*/ 37415 h 93117"/>
                    <a:gd name="T16" fmla="*/ 58001 w 71781"/>
                    <a:gd name="T17" fmla="*/ 37415 h 93117"/>
                    <a:gd name="T18" fmla="*/ 64452 w 71781"/>
                    <a:gd name="T19" fmla="*/ 39345 h 93117"/>
                    <a:gd name="T20" fmla="*/ 66573 w 71781"/>
                    <a:gd name="T21" fmla="*/ 44463 h 93117"/>
                    <a:gd name="T22" fmla="*/ 64478 w 71781"/>
                    <a:gd name="T23" fmla="*/ 49632 h 93117"/>
                    <a:gd name="T24" fmla="*/ 58001 w 71781"/>
                    <a:gd name="T25" fmla="*/ 51639 h 93117"/>
                    <a:gd name="T26" fmla="*/ 18872 w 71781"/>
                    <a:gd name="T27" fmla="*/ 51639 h 93117"/>
                    <a:gd name="T28" fmla="*/ 18872 w 71781"/>
                    <a:gd name="T29" fmla="*/ 78131 h 93117"/>
                    <a:gd name="T30" fmla="*/ 62827 w 71781"/>
                    <a:gd name="T31" fmla="*/ 78131 h 93117"/>
                    <a:gd name="T32" fmla="*/ 69533 w 71781"/>
                    <a:gd name="T33" fmla="*/ 80188 h 93117"/>
                    <a:gd name="T34" fmla="*/ 71781 w 71781"/>
                    <a:gd name="T35" fmla="*/ 85687 h 93117"/>
                    <a:gd name="T36" fmla="*/ 69533 w 71781"/>
                    <a:gd name="T37" fmla="*/ 91060 h 93117"/>
                    <a:gd name="T38" fmla="*/ 62827 w 71781"/>
                    <a:gd name="T39" fmla="*/ 93117 h 93117"/>
                    <a:gd name="T40" fmla="*/ 11557 w 71781"/>
                    <a:gd name="T41" fmla="*/ 93117 h 93117"/>
                    <a:gd name="T42" fmla="*/ 2705 w 71781"/>
                    <a:gd name="T43" fmla="*/ 90386 h 93117"/>
                    <a:gd name="T44" fmla="*/ 0 w 71781"/>
                    <a:gd name="T45" fmla="*/ 81559 h 93117"/>
                    <a:gd name="T46" fmla="*/ 0 w 71781"/>
                    <a:gd name="T47" fmla="*/ 11557 h 93117"/>
                    <a:gd name="T48" fmla="*/ 1207 w 71781"/>
                    <a:gd name="T49" fmla="*/ 4915 h 93117"/>
                    <a:gd name="T50" fmla="*/ 4991 w 71781"/>
                    <a:gd name="T51" fmla="*/ 1169 h 93117"/>
                    <a:gd name="T52" fmla="*/ 11557 w 71781"/>
                    <a:gd name="T53" fmla="*/ 0 h 93117"/>
                    <a:gd name="T54" fmla="*/ 0 w 71781"/>
                    <a:gd name="T55" fmla="*/ 0 h 93117"/>
                    <a:gd name="T56" fmla="*/ 71781 w 71781"/>
                    <a:gd name="T57" fmla="*/ 93117 h 93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1781" h="93117">
                      <a:moveTo>
                        <a:pt x="11557" y="0"/>
                      </a:moveTo>
                      <a:lnTo>
                        <a:pt x="61366" y="0"/>
                      </a:lnTo>
                      <a:cubicBezTo>
                        <a:pt x="64376" y="0"/>
                        <a:pt x="66611" y="660"/>
                        <a:pt x="68072" y="1994"/>
                      </a:cubicBezTo>
                      <a:cubicBezTo>
                        <a:pt x="69533" y="3328"/>
                        <a:pt x="70256" y="5080"/>
                        <a:pt x="70256" y="7239"/>
                      </a:cubicBezTo>
                      <a:cubicBezTo>
                        <a:pt x="70256" y="9437"/>
                        <a:pt x="69533" y="11202"/>
                        <a:pt x="68072" y="12535"/>
                      </a:cubicBezTo>
                      <a:cubicBezTo>
                        <a:pt x="66611" y="13869"/>
                        <a:pt x="64376" y="14542"/>
                        <a:pt x="61366" y="14542"/>
                      </a:cubicBezTo>
                      <a:lnTo>
                        <a:pt x="18872" y="14542"/>
                      </a:lnTo>
                      <a:lnTo>
                        <a:pt x="18872" y="37415"/>
                      </a:lnTo>
                      <a:lnTo>
                        <a:pt x="58001" y="37415"/>
                      </a:lnTo>
                      <a:cubicBezTo>
                        <a:pt x="60884" y="37415"/>
                        <a:pt x="63030" y="38062"/>
                        <a:pt x="64452" y="39345"/>
                      </a:cubicBezTo>
                      <a:cubicBezTo>
                        <a:pt x="65862" y="40640"/>
                        <a:pt x="66573" y="42342"/>
                        <a:pt x="66573" y="44463"/>
                      </a:cubicBezTo>
                      <a:cubicBezTo>
                        <a:pt x="66573" y="46571"/>
                        <a:pt x="65875" y="48311"/>
                        <a:pt x="64478" y="49632"/>
                      </a:cubicBezTo>
                      <a:cubicBezTo>
                        <a:pt x="63081" y="50978"/>
                        <a:pt x="60922" y="51639"/>
                        <a:pt x="58001" y="51639"/>
                      </a:cubicBezTo>
                      <a:lnTo>
                        <a:pt x="18872" y="51639"/>
                      </a:lnTo>
                      <a:lnTo>
                        <a:pt x="18872" y="78131"/>
                      </a:lnTo>
                      <a:lnTo>
                        <a:pt x="62827" y="78131"/>
                      </a:lnTo>
                      <a:cubicBezTo>
                        <a:pt x="65786" y="78131"/>
                        <a:pt x="68034" y="78816"/>
                        <a:pt x="69533" y="80188"/>
                      </a:cubicBezTo>
                      <a:cubicBezTo>
                        <a:pt x="71031" y="81573"/>
                        <a:pt x="71781" y="83401"/>
                        <a:pt x="71781" y="85687"/>
                      </a:cubicBezTo>
                      <a:cubicBezTo>
                        <a:pt x="71781" y="87897"/>
                        <a:pt x="71031" y="89675"/>
                        <a:pt x="69533" y="91060"/>
                      </a:cubicBezTo>
                      <a:cubicBezTo>
                        <a:pt x="68034" y="92431"/>
                        <a:pt x="65786" y="93117"/>
                        <a:pt x="62827" y="93117"/>
                      </a:cubicBezTo>
                      <a:lnTo>
                        <a:pt x="11557" y="93117"/>
                      </a:lnTo>
                      <a:cubicBezTo>
                        <a:pt x="7455" y="93117"/>
                        <a:pt x="4496" y="92215"/>
                        <a:pt x="2705" y="90386"/>
                      </a:cubicBezTo>
                      <a:cubicBezTo>
                        <a:pt x="902" y="88570"/>
                        <a:pt x="0" y="85623"/>
                        <a:pt x="0" y="81559"/>
                      </a:cubicBezTo>
                      <a:lnTo>
                        <a:pt x="0" y="11557"/>
                      </a:lnTo>
                      <a:cubicBezTo>
                        <a:pt x="0" y="8840"/>
                        <a:pt x="406" y="6630"/>
                        <a:pt x="1207" y="4915"/>
                      </a:cubicBezTo>
                      <a:cubicBezTo>
                        <a:pt x="2019" y="3201"/>
                        <a:pt x="3277" y="1956"/>
                        <a:pt x="4991" y="1169"/>
                      </a:cubicBezTo>
                      <a:cubicBezTo>
                        <a:pt x="6706" y="381"/>
                        <a:pt x="8903" y="0"/>
                        <a:pt x="11557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Shape 81"/>
                <p:cNvSpPr>
                  <a:spLocks/>
                </p:cNvSpPr>
                <p:nvPr/>
              </p:nvSpPr>
              <p:spPr bwMode="auto">
                <a:xfrm>
                  <a:off x="16211" y="13360"/>
                  <a:ext cx="660" cy="946"/>
                </a:xfrm>
                <a:custGeom>
                  <a:avLst/>
                  <a:gdLst>
                    <a:gd name="T0" fmla="*/ 9347 w 66573"/>
                    <a:gd name="T1" fmla="*/ 0 h 94704"/>
                    <a:gd name="T2" fmla="*/ 16231 w 66573"/>
                    <a:gd name="T3" fmla="*/ 2820 h 94704"/>
                    <a:gd name="T4" fmla="*/ 18872 w 66573"/>
                    <a:gd name="T5" fmla="*/ 11430 h 94704"/>
                    <a:gd name="T6" fmla="*/ 18872 w 66573"/>
                    <a:gd name="T7" fmla="*/ 79210 h 94704"/>
                    <a:gd name="T8" fmla="*/ 57112 w 66573"/>
                    <a:gd name="T9" fmla="*/ 79210 h 94704"/>
                    <a:gd name="T10" fmla="*/ 64135 w 66573"/>
                    <a:gd name="T11" fmla="*/ 81433 h 94704"/>
                    <a:gd name="T12" fmla="*/ 66573 w 66573"/>
                    <a:gd name="T13" fmla="*/ 87021 h 94704"/>
                    <a:gd name="T14" fmla="*/ 64160 w 66573"/>
                    <a:gd name="T15" fmla="*/ 92584 h 94704"/>
                    <a:gd name="T16" fmla="*/ 57112 w 66573"/>
                    <a:gd name="T17" fmla="*/ 94704 h 94704"/>
                    <a:gd name="T18" fmla="*/ 11570 w 66573"/>
                    <a:gd name="T19" fmla="*/ 94704 h 94704"/>
                    <a:gd name="T20" fmla="*/ 2705 w 66573"/>
                    <a:gd name="T21" fmla="*/ 91973 h 94704"/>
                    <a:gd name="T22" fmla="*/ 0 w 66573"/>
                    <a:gd name="T23" fmla="*/ 83147 h 94704"/>
                    <a:gd name="T24" fmla="*/ 0 w 66573"/>
                    <a:gd name="T25" fmla="*/ 11430 h 94704"/>
                    <a:gd name="T26" fmla="*/ 2578 w 66573"/>
                    <a:gd name="T27" fmla="*/ 2845 h 94704"/>
                    <a:gd name="T28" fmla="*/ 9347 w 66573"/>
                    <a:gd name="T29" fmla="*/ 0 h 94704"/>
                    <a:gd name="T30" fmla="*/ 0 w 66573"/>
                    <a:gd name="T31" fmla="*/ 0 h 94704"/>
                    <a:gd name="T32" fmla="*/ 66573 w 66573"/>
                    <a:gd name="T33" fmla="*/ 94704 h 94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T30" t="T31" r="T32" b="T33"/>
                  <a:pathLst>
                    <a:path w="66573" h="94704">
                      <a:moveTo>
                        <a:pt x="9347" y="0"/>
                      </a:moveTo>
                      <a:cubicBezTo>
                        <a:pt x="12179" y="0"/>
                        <a:pt x="14478" y="940"/>
                        <a:pt x="16231" y="2820"/>
                      </a:cubicBezTo>
                      <a:cubicBezTo>
                        <a:pt x="17996" y="4699"/>
                        <a:pt x="18872" y="7569"/>
                        <a:pt x="18872" y="11430"/>
                      </a:cubicBezTo>
                      <a:lnTo>
                        <a:pt x="18872" y="79210"/>
                      </a:lnTo>
                      <a:lnTo>
                        <a:pt x="57112" y="79210"/>
                      </a:lnTo>
                      <a:cubicBezTo>
                        <a:pt x="60160" y="79210"/>
                        <a:pt x="62509" y="79947"/>
                        <a:pt x="64135" y="81433"/>
                      </a:cubicBezTo>
                      <a:cubicBezTo>
                        <a:pt x="65761" y="82906"/>
                        <a:pt x="66573" y="84773"/>
                        <a:pt x="66573" y="87021"/>
                      </a:cubicBezTo>
                      <a:cubicBezTo>
                        <a:pt x="66573" y="89307"/>
                        <a:pt x="65773" y="91161"/>
                        <a:pt x="64160" y="92584"/>
                      </a:cubicBezTo>
                      <a:cubicBezTo>
                        <a:pt x="62547" y="93993"/>
                        <a:pt x="60198" y="94704"/>
                        <a:pt x="57112" y="94704"/>
                      </a:cubicBezTo>
                      <a:lnTo>
                        <a:pt x="11570" y="94704"/>
                      </a:lnTo>
                      <a:cubicBezTo>
                        <a:pt x="7455" y="94704"/>
                        <a:pt x="4508" y="93803"/>
                        <a:pt x="2705" y="91973"/>
                      </a:cubicBezTo>
                      <a:cubicBezTo>
                        <a:pt x="902" y="90157"/>
                        <a:pt x="0" y="87211"/>
                        <a:pt x="0" y="83147"/>
                      </a:cubicBezTo>
                      <a:lnTo>
                        <a:pt x="0" y="11430"/>
                      </a:lnTo>
                      <a:cubicBezTo>
                        <a:pt x="0" y="7620"/>
                        <a:pt x="864" y="4763"/>
                        <a:pt x="2578" y="2845"/>
                      </a:cubicBezTo>
                      <a:cubicBezTo>
                        <a:pt x="4293" y="953"/>
                        <a:pt x="6553" y="0"/>
                        <a:pt x="9347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Shape 82"/>
                <p:cNvSpPr>
                  <a:spLocks/>
                </p:cNvSpPr>
                <p:nvPr/>
              </p:nvSpPr>
              <p:spPr bwMode="auto">
                <a:xfrm>
                  <a:off x="17284" y="13360"/>
                  <a:ext cx="451" cy="959"/>
                </a:xfrm>
                <a:custGeom>
                  <a:avLst/>
                  <a:gdLst>
                    <a:gd name="T0" fmla="*/ 45288 w 45606"/>
                    <a:gd name="T1" fmla="*/ 0 h 96280"/>
                    <a:gd name="T2" fmla="*/ 45606 w 45606"/>
                    <a:gd name="T3" fmla="*/ 75 h 96280"/>
                    <a:gd name="T4" fmla="*/ 45606 w 45606"/>
                    <a:gd name="T5" fmla="*/ 15073 h 96280"/>
                    <a:gd name="T6" fmla="*/ 45288 w 45606"/>
                    <a:gd name="T7" fmla="*/ 14986 h 96280"/>
                    <a:gd name="T8" fmla="*/ 34836 w 45606"/>
                    <a:gd name="T9" fmla="*/ 17120 h 96280"/>
                    <a:gd name="T10" fmla="*/ 26581 w 45606"/>
                    <a:gd name="T11" fmla="*/ 23305 h 96280"/>
                    <a:gd name="T12" fmla="*/ 21120 w 45606"/>
                    <a:gd name="T13" fmla="*/ 33693 h 96280"/>
                    <a:gd name="T14" fmla="*/ 19114 w 45606"/>
                    <a:gd name="T15" fmla="*/ 47892 h 96280"/>
                    <a:gd name="T16" fmla="*/ 21120 w 45606"/>
                    <a:gd name="T17" fmla="*/ 62243 h 96280"/>
                    <a:gd name="T18" fmla="*/ 26772 w 45606"/>
                    <a:gd name="T19" fmla="*/ 72885 h 96280"/>
                    <a:gd name="T20" fmla="*/ 35154 w 45606"/>
                    <a:gd name="T21" fmla="*/ 79210 h 96280"/>
                    <a:gd name="T22" fmla="*/ 45542 w 45606"/>
                    <a:gd name="T23" fmla="*/ 81305 h 96280"/>
                    <a:gd name="T24" fmla="*/ 45606 w 45606"/>
                    <a:gd name="T25" fmla="*/ 81288 h 96280"/>
                    <a:gd name="T26" fmla="*/ 45606 w 45606"/>
                    <a:gd name="T27" fmla="*/ 96280 h 96280"/>
                    <a:gd name="T28" fmla="*/ 26111 w 45606"/>
                    <a:gd name="T29" fmla="*/ 92773 h 96280"/>
                    <a:gd name="T30" fmla="*/ 11684 w 45606"/>
                    <a:gd name="T31" fmla="*/ 82829 h 96280"/>
                    <a:gd name="T32" fmla="*/ 2959 w 45606"/>
                    <a:gd name="T33" fmla="*/ 67386 h 96280"/>
                    <a:gd name="T34" fmla="*/ 0 w 45606"/>
                    <a:gd name="T35" fmla="*/ 47892 h 96280"/>
                    <a:gd name="T36" fmla="*/ 3073 w 45606"/>
                    <a:gd name="T37" fmla="*/ 28207 h 96280"/>
                    <a:gd name="T38" fmla="*/ 12002 w 45606"/>
                    <a:gd name="T39" fmla="*/ 12954 h 96280"/>
                    <a:gd name="T40" fmla="*/ 26238 w 45606"/>
                    <a:gd name="T41" fmla="*/ 3328 h 96280"/>
                    <a:gd name="T42" fmla="*/ 45288 w 45606"/>
                    <a:gd name="T43" fmla="*/ 0 h 96280"/>
                    <a:gd name="T44" fmla="*/ 0 w 45606"/>
                    <a:gd name="T45" fmla="*/ 0 h 96280"/>
                    <a:gd name="T46" fmla="*/ 45606 w 45606"/>
                    <a:gd name="T47" fmla="*/ 96280 h 96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T44" t="T45" r="T46" b="T47"/>
                  <a:pathLst>
                    <a:path w="45606" h="96280">
                      <a:moveTo>
                        <a:pt x="45288" y="0"/>
                      </a:moveTo>
                      <a:lnTo>
                        <a:pt x="45606" y="75"/>
                      </a:lnTo>
                      <a:lnTo>
                        <a:pt x="45606" y="15073"/>
                      </a:lnTo>
                      <a:lnTo>
                        <a:pt x="45288" y="14986"/>
                      </a:lnTo>
                      <a:cubicBezTo>
                        <a:pt x="41516" y="14986"/>
                        <a:pt x="38036" y="15697"/>
                        <a:pt x="34836" y="17120"/>
                      </a:cubicBezTo>
                      <a:cubicBezTo>
                        <a:pt x="31648" y="18529"/>
                        <a:pt x="28893" y="20600"/>
                        <a:pt x="26581" y="23305"/>
                      </a:cubicBezTo>
                      <a:cubicBezTo>
                        <a:pt x="24270" y="26022"/>
                        <a:pt x="22454" y="29476"/>
                        <a:pt x="21120" y="33693"/>
                      </a:cubicBezTo>
                      <a:cubicBezTo>
                        <a:pt x="19787" y="37909"/>
                        <a:pt x="19114" y="42646"/>
                        <a:pt x="19114" y="47892"/>
                      </a:cubicBezTo>
                      <a:cubicBezTo>
                        <a:pt x="19114" y="53187"/>
                        <a:pt x="19787" y="57976"/>
                        <a:pt x="21120" y="62243"/>
                      </a:cubicBezTo>
                      <a:cubicBezTo>
                        <a:pt x="22454" y="66522"/>
                        <a:pt x="24333" y="70079"/>
                        <a:pt x="26772" y="72885"/>
                      </a:cubicBezTo>
                      <a:cubicBezTo>
                        <a:pt x="29210" y="75705"/>
                        <a:pt x="32004" y="77813"/>
                        <a:pt x="35154" y="79210"/>
                      </a:cubicBezTo>
                      <a:cubicBezTo>
                        <a:pt x="38316" y="80607"/>
                        <a:pt x="41770" y="81305"/>
                        <a:pt x="45542" y="81305"/>
                      </a:cubicBezTo>
                      <a:lnTo>
                        <a:pt x="45606" y="81288"/>
                      </a:lnTo>
                      <a:lnTo>
                        <a:pt x="45606" y="96280"/>
                      </a:lnTo>
                      <a:lnTo>
                        <a:pt x="26111" y="92773"/>
                      </a:lnTo>
                      <a:cubicBezTo>
                        <a:pt x="20345" y="90424"/>
                        <a:pt x="15532" y="87109"/>
                        <a:pt x="11684" y="82829"/>
                      </a:cubicBezTo>
                      <a:cubicBezTo>
                        <a:pt x="7836" y="78549"/>
                        <a:pt x="4928" y="73406"/>
                        <a:pt x="2959" y="67386"/>
                      </a:cubicBezTo>
                      <a:cubicBezTo>
                        <a:pt x="978" y="61379"/>
                        <a:pt x="0" y="54876"/>
                        <a:pt x="0" y="47892"/>
                      </a:cubicBezTo>
                      <a:cubicBezTo>
                        <a:pt x="0" y="40742"/>
                        <a:pt x="1029" y="34175"/>
                        <a:pt x="3073" y="28207"/>
                      </a:cubicBezTo>
                      <a:cubicBezTo>
                        <a:pt x="5131" y="22225"/>
                        <a:pt x="8103" y="17145"/>
                        <a:pt x="12002" y="12954"/>
                      </a:cubicBezTo>
                      <a:cubicBezTo>
                        <a:pt x="15900" y="8763"/>
                        <a:pt x="20638" y="5550"/>
                        <a:pt x="26238" y="3328"/>
                      </a:cubicBezTo>
                      <a:cubicBezTo>
                        <a:pt x="31826" y="1105"/>
                        <a:pt x="38176" y="0"/>
                        <a:pt x="45288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Shape 83"/>
                <p:cNvSpPr>
                  <a:spLocks/>
                </p:cNvSpPr>
                <p:nvPr/>
              </p:nvSpPr>
              <p:spPr bwMode="auto">
                <a:xfrm>
                  <a:off x="17741" y="13360"/>
                  <a:ext cx="451" cy="959"/>
                </a:xfrm>
                <a:custGeom>
                  <a:avLst/>
                  <a:gdLst>
                    <a:gd name="T0" fmla="*/ 0 w 45618"/>
                    <a:gd name="T1" fmla="*/ 0 h 96216"/>
                    <a:gd name="T2" fmla="*/ 24549 w 45618"/>
                    <a:gd name="T3" fmla="*/ 5805 h 96216"/>
                    <a:gd name="T4" fmla="*/ 40272 w 45618"/>
                    <a:gd name="T5" fmla="*/ 22506 h 96216"/>
                    <a:gd name="T6" fmla="*/ 45618 w 45618"/>
                    <a:gd name="T7" fmla="*/ 47944 h 96216"/>
                    <a:gd name="T8" fmla="*/ 42697 w 45618"/>
                    <a:gd name="T9" fmla="*/ 67578 h 96216"/>
                    <a:gd name="T10" fmla="*/ 33922 w 45618"/>
                    <a:gd name="T11" fmla="*/ 82881 h 96216"/>
                    <a:gd name="T12" fmla="*/ 19571 w 45618"/>
                    <a:gd name="T13" fmla="*/ 92787 h 96216"/>
                    <a:gd name="T14" fmla="*/ 64 w 45618"/>
                    <a:gd name="T15" fmla="*/ 96216 h 96216"/>
                    <a:gd name="T16" fmla="*/ 0 w 45618"/>
                    <a:gd name="T17" fmla="*/ 96204 h 96216"/>
                    <a:gd name="T18" fmla="*/ 0 w 45618"/>
                    <a:gd name="T19" fmla="*/ 81213 h 96216"/>
                    <a:gd name="T20" fmla="*/ 13246 w 45618"/>
                    <a:gd name="T21" fmla="*/ 77611 h 96216"/>
                    <a:gd name="T22" fmla="*/ 22898 w 45618"/>
                    <a:gd name="T23" fmla="*/ 66435 h 96216"/>
                    <a:gd name="T24" fmla="*/ 26492 w 45618"/>
                    <a:gd name="T25" fmla="*/ 47817 h 96216"/>
                    <a:gd name="T26" fmla="*/ 23190 w 45618"/>
                    <a:gd name="T27" fmla="*/ 30087 h 96216"/>
                    <a:gd name="T28" fmla="*/ 13754 w 45618"/>
                    <a:gd name="T29" fmla="*/ 18759 h 96216"/>
                    <a:gd name="T30" fmla="*/ 0 w 45618"/>
                    <a:gd name="T31" fmla="*/ 14998 h 96216"/>
                    <a:gd name="T32" fmla="*/ 0 w 45618"/>
                    <a:gd name="T33" fmla="*/ 0 h 96216"/>
                    <a:gd name="T34" fmla="*/ 0 w 45618"/>
                    <a:gd name="T35" fmla="*/ 0 h 96216"/>
                    <a:gd name="T36" fmla="*/ 45618 w 45618"/>
                    <a:gd name="T37" fmla="*/ 96216 h 96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T34" t="T35" r="T36" b="T37"/>
                  <a:pathLst>
                    <a:path w="45618" h="96216">
                      <a:moveTo>
                        <a:pt x="0" y="0"/>
                      </a:moveTo>
                      <a:lnTo>
                        <a:pt x="24549" y="5805"/>
                      </a:lnTo>
                      <a:cubicBezTo>
                        <a:pt x="31471" y="9717"/>
                        <a:pt x="36716" y="15279"/>
                        <a:pt x="40272" y="22506"/>
                      </a:cubicBezTo>
                      <a:cubicBezTo>
                        <a:pt x="43840" y="29719"/>
                        <a:pt x="45618" y="38202"/>
                        <a:pt x="45618" y="47944"/>
                      </a:cubicBezTo>
                      <a:cubicBezTo>
                        <a:pt x="45618" y="55145"/>
                        <a:pt x="44640" y="61685"/>
                        <a:pt x="42697" y="67578"/>
                      </a:cubicBezTo>
                      <a:cubicBezTo>
                        <a:pt x="40742" y="73458"/>
                        <a:pt x="37821" y="78564"/>
                        <a:pt x="33922" y="82881"/>
                      </a:cubicBezTo>
                      <a:cubicBezTo>
                        <a:pt x="30023" y="87199"/>
                        <a:pt x="25247" y="90502"/>
                        <a:pt x="19571" y="92787"/>
                      </a:cubicBezTo>
                      <a:cubicBezTo>
                        <a:pt x="13894" y="95073"/>
                        <a:pt x="7391" y="96216"/>
                        <a:pt x="64" y="96216"/>
                      </a:cubicBezTo>
                      <a:lnTo>
                        <a:pt x="0" y="96204"/>
                      </a:lnTo>
                      <a:lnTo>
                        <a:pt x="0" y="81213"/>
                      </a:lnTo>
                      <a:lnTo>
                        <a:pt x="13246" y="77611"/>
                      </a:lnTo>
                      <a:cubicBezTo>
                        <a:pt x="17285" y="75198"/>
                        <a:pt x="20511" y="71464"/>
                        <a:pt x="22898" y="66435"/>
                      </a:cubicBezTo>
                      <a:cubicBezTo>
                        <a:pt x="25298" y="61392"/>
                        <a:pt x="26492" y="55183"/>
                        <a:pt x="26492" y="47817"/>
                      </a:cubicBezTo>
                      <a:cubicBezTo>
                        <a:pt x="26492" y="40997"/>
                        <a:pt x="25387" y="35091"/>
                        <a:pt x="23190" y="30087"/>
                      </a:cubicBezTo>
                      <a:cubicBezTo>
                        <a:pt x="20980" y="25096"/>
                        <a:pt x="17843" y="21324"/>
                        <a:pt x="13754" y="18759"/>
                      </a:cubicBezTo>
                      <a:lnTo>
                        <a:pt x="0" y="149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Shape 84"/>
                <p:cNvSpPr>
                  <a:spLocks/>
                </p:cNvSpPr>
                <p:nvPr/>
              </p:nvSpPr>
              <p:spPr bwMode="auto">
                <a:xfrm>
                  <a:off x="18357" y="13379"/>
                  <a:ext cx="375" cy="946"/>
                </a:xfrm>
                <a:custGeom>
                  <a:avLst/>
                  <a:gdLst>
                    <a:gd name="T0" fmla="*/ 11557 w 37802"/>
                    <a:gd name="T1" fmla="*/ 0 h 94717"/>
                    <a:gd name="T2" fmla="*/ 37802 w 37802"/>
                    <a:gd name="T3" fmla="*/ 0 h 94717"/>
                    <a:gd name="T4" fmla="*/ 37802 w 37802"/>
                    <a:gd name="T5" fmla="*/ 14338 h 94717"/>
                    <a:gd name="T6" fmla="*/ 36271 w 37802"/>
                    <a:gd name="T7" fmla="*/ 14174 h 94717"/>
                    <a:gd name="T8" fmla="*/ 18872 w 37802"/>
                    <a:gd name="T9" fmla="*/ 14174 h 94717"/>
                    <a:gd name="T10" fmla="*/ 18872 w 37802"/>
                    <a:gd name="T11" fmla="*/ 39777 h 94717"/>
                    <a:gd name="T12" fmla="*/ 35763 w 37802"/>
                    <a:gd name="T13" fmla="*/ 39777 h 94717"/>
                    <a:gd name="T14" fmla="*/ 37802 w 37802"/>
                    <a:gd name="T15" fmla="*/ 39566 h 94717"/>
                    <a:gd name="T16" fmla="*/ 37802 w 37802"/>
                    <a:gd name="T17" fmla="*/ 57682 h 94717"/>
                    <a:gd name="T18" fmla="*/ 33795 w 37802"/>
                    <a:gd name="T19" fmla="*/ 54635 h 94717"/>
                    <a:gd name="T20" fmla="*/ 25476 w 37802"/>
                    <a:gd name="T21" fmla="*/ 53302 h 94717"/>
                    <a:gd name="T22" fmla="*/ 18872 w 37802"/>
                    <a:gd name="T23" fmla="*/ 53302 h 94717"/>
                    <a:gd name="T24" fmla="*/ 18872 w 37802"/>
                    <a:gd name="T25" fmla="*/ 83224 h 94717"/>
                    <a:gd name="T26" fmla="*/ 16256 w 37802"/>
                    <a:gd name="T27" fmla="*/ 91923 h 94717"/>
                    <a:gd name="T28" fmla="*/ 9461 w 37802"/>
                    <a:gd name="T29" fmla="*/ 94717 h 94717"/>
                    <a:gd name="T30" fmla="*/ 2477 w 37802"/>
                    <a:gd name="T31" fmla="*/ 91796 h 94717"/>
                    <a:gd name="T32" fmla="*/ 0 w 37802"/>
                    <a:gd name="T33" fmla="*/ 83224 h 94717"/>
                    <a:gd name="T34" fmla="*/ 0 w 37802"/>
                    <a:gd name="T35" fmla="*/ 11570 h 94717"/>
                    <a:gd name="T36" fmla="*/ 2730 w 37802"/>
                    <a:gd name="T37" fmla="*/ 2743 h 94717"/>
                    <a:gd name="T38" fmla="*/ 11557 w 37802"/>
                    <a:gd name="T39" fmla="*/ 0 h 94717"/>
                    <a:gd name="T40" fmla="*/ 0 w 37802"/>
                    <a:gd name="T41" fmla="*/ 0 h 94717"/>
                    <a:gd name="T42" fmla="*/ 37802 w 37802"/>
                    <a:gd name="T43" fmla="*/ 94717 h 947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T40" t="T41" r="T42" b="T43"/>
                  <a:pathLst>
                    <a:path w="37802" h="94717">
                      <a:moveTo>
                        <a:pt x="11557" y="0"/>
                      </a:moveTo>
                      <a:lnTo>
                        <a:pt x="37802" y="0"/>
                      </a:lnTo>
                      <a:lnTo>
                        <a:pt x="37802" y="14338"/>
                      </a:lnTo>
                      <a:lnTo>
                        <a:pt x="36271" y="14174"/>
                      </a:lnTo>
                      <a:lnTo>
                        <a:pt x="18872" y="14174"/>
                      </a:lnTo>
                      <a:lnTo>
                        <a:pt x="18872" y="39777"/>
                      </a:lnTo>
                      <a:lnTo>
                        <a:pt x="35763" y="39777"/>
                      </a:lnTo>
                      <a:lnTo>
                        <a:pt x="37802" y="39566"/>
                      </a:lnTo>
                      <a:lnTo>
                        <a:pt x="37802" y="57682"/>
                      </a:lnTo>
                      <a:lnTo>
                        <a:pt x="33795" y="54635"/>
                      </a:lnTo>
                      <a:cubicBezTo>
                        <a:pt x="31598" y="53747"/>
                        <a:pt x="28816" y="53302"/>
                        <a:pt x="25476" y="53302"/>
                      </a:cubicBezTo>
                      <a:lnTo>
                        <a:pt x="18872" y="53302"/>
                      </a:lnTo>
                      <a:lnTo>
                        <a:pt x="18872" y="83224"/>
                      </a:lnTo>
                      <a:cubicBezTo>
                        <a:pt x="18872" y="87161"/>
                        <a:pt x="17996" y="90056"/>
                        <a:pt x="16256" y="91923"/>
                      </a:cubicBezTo>
                      <a:cubicBezTo>
                        <a:pt x="14529" y="93790"/>
                        <a:pt x="12255" y="94717"/>
                        <a:pt x="9461" y="94717"/>
                      </a:cubicBezTo>
                      <a:cubicBezTo>
                        <a:pt x="6464" y="94717"/>
                        <a:pt x="4127" y="93739"/>
                        <a:pt x="2477" y="91796"/>
                      </a:cubicBezTo>
                      <a:cubicBezTo>
                        <a:pt x="826" y="89853"/>
                        <a:pt x="0" y="86995"/>
                        <a:pt x="0" y="83224"/>
                      </a:cubicBezTo>
                      <a:lnTo>
                        <a:pt x="0" y="11570"/>
                      </a:lnTo>
                      <a:cubicBezTo>
                        <a:pt x="0" y="7506"/>
                        <a:pt x="914" y="4559"/>
                        <a:pt x="2730" y="2743"/>
                      </a:cubicBezTo>
                      <a:cubicBezTo>
                        <a:pt x="4547" y="915"/>
                        <a:pt x="7493" y="0"/>
                        <a:pt x="11557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" name="Shape 85"/>
                <p:cNvSpPr>
                  <a:spLocks/>
                </p:cNvSpPr>
                <p:nvPr/>
              </p:nvSpPr>
              <p:spPr bwMode="auto">
                <a:xfrm>
                  <a:off x="18732" y="13379"/>
                  <a:ext cx="394" cy="946"/>
                </a:xfrm>
                <a:custGeom>
                  <a:avLst/>
                  <a:gdLst>
                    <a:gd name="T0" fmla="*/ 0 w 39694"/>
                    <a:gd name="T1" fmla="*/ 0 h 94717"/>
                    <a:gd name="T2" fmla="*/ 4439 w 39694"/>
                    <a:gd name="T3" fmla="*/ 0 h 94717"/>
                    <a:gd name="T4" fmla="*/ 15310 w 39694"/>
                    <a:gd name="T5" fmla="*/ 546 h 94717"/>
                    <a:gd name="T6" fmla="*/ 23438 w 39694"/>
                    <a:gd name="T7" fmla="*/ 2743 h 94717"/>
                    <a:gd name="T8" fmla="*/ 31185 w 39694"/>
                    <a:gd name="T9" fmla="*/ 8014 h 94717"/>
                    <a:gd name="T10" fmla="*/ 36303 w 39694"/>
                    <a:gd name="T11" fmla="*/ 15977 h 94717"/>
                    <a:gd name="T12" fmla="*/ 38043 w 39694"/>
                    <a:gd name="T13" fmla="*/ 25604 h 94717"/>
                    <a:gd name="T14" fmla="*/ 32163 w 39694"/>
                    <a:gd name="T15" fmla="*/ 42253 h 94717"/>
                    <a:gd name="T16" fmla="*/ 14345 w 39694"/>
                    <a:gd name="T17" fmla="*/ 51080 h 94717"/>
                    <a:gd name="T18" fmla="*/ 23946 w 39694"/>
                    <a:gd name="T19" fmla="*/ 58954 h 94717"/>
                    <a:gd name="T20" fmla="*/ 32112 w 39694"/>
                    <a:gd name="T21" fmla="*/ 70041 h 94717"/>
                    <a:gd name="T22" fmla="*/ 37700 w 39694"/>
                    <a:gd name="T23" fmla="*/ 80645 h 94717"/>
                    <a:gd name="T24" fmla="*/ 39694 w 39694"/>
                    <a:gd name="T25" fmla="*/ 87161 h 94717"/>
                    <a:gd name="T26" fmla="*/ 38526 w 39694"/>
                    <a:gd name="T27" fmla="*/ 90818 h 94717"/>
                    <a:gd name="T28" fmla="*/ 35312 w 39694"/>
                    <a:gd name="T29" fmla="*/ 93676 h 94717"/>
                    <a:gd name="T30" fmla="*/ 30613 w 39694"/>
                    <a:gd name="T31" fmla="*/ 94717 h 94717"/>
                    <a:gd name="T32" fmla="*/ 25279 w 39694"/>
                    <a:gd name="T33" fmla="*/ 93231 h 94717"/>
                    <a:gd name="T34" fmla="*/ 21558 w 39694"/>
                    <a:gd name="T35" fmla="*/ 89446 h 94717"/>
                    <a:gd name="T36" fmla="*/ 17342 w 39694"/>
                    <a:gd name="T37" fmla="*/ 82715 h 94717"/>
                    <a:gd name="T38" fmla="*/ 9773 w 39694"/>
                    <a:gd name="T39" fmla="*/ 70130 h 94717"/>
                    <a:gd name="T40" fmla="*/ 2508 w 39694"/>
                    <a:gd name="T41" fmla="*/ 59589 h 94717"/>
                    <a:gd name="T42" fmla="*/ 0 w 39694"/>
                    <a:gd name="T43" fmla="*/ 57682 h 94717"/>
                    <a:gd name="T44" fmla="*/ 0 w 39694"/>
                    <a:gd name="T45" fmla="*/ 39566 h 94717"/>
                    <a:gd name="T46" fmla="*/ 9392 w 39694"/>
                    <a:gd name="T47" fmla="*/ 38595 h 94717"/>
                    <a:gd name="T48" fmla="*/ 16478 w 39694"/>
                    <a:gd name="T49" fmla="*/ 34595 h 94717"/>
                    <a:gd name="T50" fmla="*/ 18929 w 39694"/>
                    <a:gd name="T51" fmla="*/ 26810 h 94717"/>
                    <a:gd name="T52" fmla="*/ 16961 w 39694"/>
                    <a:gd name="T53" fmla="*/ 19990 h 94717"/>
                    <a:gd name="T54" fmla="*/ 11487 w 39694"/>
                    <a:gd name="T55" fmla="*/ 15570 h 94717"/>
                    <a:gd name="T56" fmla="*/ 0 w 39694"/>
                    <a:gd name="T57" fmla="*/ 14338 h 94717"/>
                    <a:gd name="T58" fmla="*/ 0 w 39694"/>
                    <a:gd name="T59" fmla="*/ 0 h 94717"/>
                    <a:gd name="T60" fmla="*/ 0 w 39694"/>
                    <a:gd name="T61" fmla="*/ 0 h 94717"/>
                    <a:gd name="T62" fmla="*/ 39694 w 39694"/>
                    <a:gd name="T63" fmla="*/ 94717 h 947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T60" t="T61" r="T62" b="T63"/>
                  <a:pathLst>
                    <a:path w="39694" h="94717">
                      <a:moveTo>
                        <a:pt x="0" y="0"/>
                      </a:moveTo>
                      <a:lnTo>
                        <a:pt x="4439" y="0"/>
                      </a:lnTo>
                      <a:cubicBezTo>
                        <a:pt x="8680" y="0"/>
                        <a:pt x="12300" y="191"/>
                        <a:pt x="15310" y="546"/>
                      </a:cubicBezTo>
                      <a:cubicBezTo>
                        <a:pt x="18307" y="902"/>
                        <a:pt x="21025" y="1639"/>
                        <a:pt x="23438" y="2743"/>
                      </a:cubicBezTo>
                      <a:cubicBezTo>
                        <a:pt x="26359" y="3963"/>
                        <a:pt x="28937" y="5728"/>
                        <a:pt x="31185" y="8014"/>
                      </a:cubicBezTo>
                      <a:cubicBezTo>
                        <a:pt x="33420" y="10300"/>
                        <a:pt x="35134" y="12954"/>
                        <a:pt x="36303" y="15977"/>
                      </a:cubicBezTo>
                      <a:cubicBezTo>
                        <a:pt x="37459" y="19012"/>
                        <a:pt x="38043" y="22213"/>
                        <a:pt x="38043" y="25604"/>
                      </a:cubicBezTo>
                      <a:cubicBezTo>
                        <a:pt x="38043" y="32551"/>
                        <a:pt x="36087" y="38100"/>
                        <a:pt x="32163" y="42253"/>
                      </a:cubicBezTo>
                      <a:cubicBezTo>
                        <a:pt x="28251" y="46393"/>
                        <a:pt x="22308" y="49340"/>
                        <a:pt x="14345" y="51080"/>
                      </a:cubicBezTo>
                      <a:cubicBezTo>
                        <a:pt x="17697" y="52858"/>
                        <a:pt x="20898" y="55487"/>
                        <a:pt x="23946" y="58954"/>
                      </a:cubicBezTo>
                      <a:cubicBezTo>
                        <a:pt x="26994" y="62433"/>
                        <a:pt x="29712" y="66129"/>
                        <a:pt x="32112" y="70041"/>
                      </a:cubicBezTo>
                      <a:cubicBezTo>
                        <a:pt x="34500" y="73965"/>
                        <a:pt x="36366" y="77496"/>
                        <a:pt x="37700" y="80645"/>
                      </a:cubicBezTo>
                      <a:cubicBezTo>
                        <a:pt x="39033" y="83807"/>
                        <a:pt x="39694" y="85979"/>
                        <a:pt x="39694" y="87161"/>
                      </a:cubicBezTo>
                      <a:cubicBezTo>
                        <a:pt x="39694" y="88392"/>
                        <a:pt x="39300" y="89599"/>
                        <a:pt x="38526" y="90818"/>
                      </a:cubicBezTo>
                      <a:cubicBezTo>
                        <a:pt x="37738" y="92012"/>
                        <a:pt x="36671" y="92964"/>
                        <a:pt x="35312" y="93676"/>
                      </a:cubicBezTo>
                      <a:cubicBezTo>
                        <a:pt x="33954" y="94374"/>
                        <a:pt x="32391" y="94717"/>
                        <a:pt x="30613" y="94717"/>
                      </a:cubicBezTo>
                      <a:cubicBezTo>
                        <a:pt x="28492" y="94717"/>
                        <a:pt x="26714" y="94221"/>
                        <a:pt x="25279" y="93231"/>
                      </a:cubicBezTo>
                      <a:cubicBezTo>
                        <a:pt x="23844" y="92228"/>
                        <a:pt x="22600" y="90970"/>
                        <a:pt x="21558" y="89446"/>
                      </a:cubicBezTo>
                      <a:cubicBezTo>
                        <a:pt x="20517" y="87923"/>
                        <a:pt x="19120" y="85675"/>
                        <a:pt x="17342" y="82715"/>
                      </a:cubicBezTo>
                      <a:lnTo>
                        <a:pt x="9773" y="70130"/>
                      </a:lnTo>
                      <a:cubicBezTo>
                        <a:pt x="7068" y="65520"/>
                        <a:pt x="4642" y="62002"/>
                        <a:pt x="2508" y="59589"/>
                      </a:cubicBezTo>
                      <a:lnTo>
                        <a:pt x="0" y="57682"/>
                      </a:lnTo>
                      <a:lnTo>
                        <a:pt x="0" y="39566"/>
                      </a:lnTo>
                      <a:lnTo>
                        <a:pt x="9392" y="38595"/>
                      </a:lnTo>
                      <a:cubicBezTo>
                        <a:pt x="12491" y="37809"/>
                        <a:pt x="14853" y="36475"/>
                        <a:pt x="16478" y="34595"/>
                      </a:cubicBezTo>
                      <a:cubicBezTo>
                        <a:pt x="18117" y="32716"/>
                        <a:pt x="18929" y="30112"/>
                        <a:pt x="18929" y="26810"/>
                      </a:cubicBezTo>
                      <a:cubicBezTo>
                        <a:pt x="18929" y="24232"/>
                        <a:pt x="18269" y="21958"/>
                        <a:pt x="16961" y="19990"/>
                      </a:cubicBezTo>
                      <a:cubicBezTo>
                        <a:pt x="15640" y="18009"/>
                        <a:pt x="13824" y="16549"/>
                        <a:pt x="11487" y="15570"/>
                      </a:cubicBezTo>
                      <a:lnTo>
                        <a:pt x="0" y="143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Shape 86"/>
                <p:cNvSpPr>
                  <a:spLocks/>
                </p:cNvSpPr>
                <p:nvPr/>
              </p:nvSpPr>
              <p:spPr bwMode="auto">
                <a:xfrm>
                  <a:off x="19297" y="13360"/>
                  <a:ext cx="184" cy="959"/>
                </a:xfrm>
                <a:custGeom>
                  <a:avLst/>
                  <a:gdLst>
                    <a:gd name="T0" fmla="*/ 9335 w 18872"/>
                    <a:gd name="T1" fmla="*/ 0 h 96304"/>
                    <a:gd name="T2" fmla="*/ 16231 w 18872"/>
                    <a:gd name="T3" fmla="*/ 2832 h 96304"/>
                    <a:gd name="T4" fmla="*/ 18872 w 18872"/>
                    <a:gd name="T5" fmla="*/ 11443 h 96304"/>
                    <a:gd name="T6" fmla="*/ 18872 w 18872"/>
                    <a:gd name="T7" fmla="*/ 84810 h 96304"/>
                    <a:gd name="T8" fmla="*/ 16231 w 18872"/>
                    <a:gd name="T9" fmla="*/ 93446 h 96304"/>
                    <a:gd name="T10" fmla="*/ 9335 w 18872"/>
                    <a:gd name="T11" fmla="*/ 96304 h 96304"/>
                    <a:gd name="T12" fmla="*/ 2642 w 18872"/>
                    <a:gd name="T13" fmla="*/ 93408 h 96304"/>
                    <a:gd name="T14" fmla="*/ 0 w 18872"/>
                    <a:gd name="T15" fmla="*/ 84810 h 96304"/>
                    <a:gd name="T16" fmla="*/ 0 w 18872"/>
                    <a:gd name="T17" fmla="*/ 11443 h 96304"/>
                    <a:gd name="T18" fmla="*/ 2604 w 18872"/>
                    <a:gd name="T19" fmla="*/ 2857 h 96304"/>
                    <a:gd name="T20" fmla="*/ 9335 w 18872"/>
                    <a:gd name="T21" fmla="*/ 0 h 96304"/>
                    <a:gd name="T22" fmla="*/ 0 w 18872"/>
                    <a:gd name="T23" fmla="*/ 0 h 96304"/>
                    <a:gd name="T24" fmla="*/ 18872 w 18872"/>
                    <a:gd name="T25" fmla="*/ 96304 h 96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T22" t="T23" r="T24" b="T25"/>
                  <a:pathLst>
                    <a:path w="18872" h="96304">
                      <a:moveTo>
                        <a:pt x="9335" y="0"/>
                      </a:moveTo>
                      <a:cubicBezTo>
                        <a:pt x="12179" y="0"/>
                        <a:pt x="14478" y="952"/>
                        <a:pt x="16231" y="2832"/>
                      </a:cubicBezTo>
                      <a:cubicBezTo>
                        <a:pt x="17983" y="4711"/>
                        <a:pt x="18872" y="7582"/>
                        <a:pt x="18872" y="11443"/>
                      </a:cubicBezTo>
                      <a:lnTo>
                        <a:pt x="18872" y="84810"/>
                      </a:lnTo>
                      <a:cubicBezTo>
                        <a:pt x="18872" y="88658"/>
                        <a:pt x="17983" y="91542"/>
                        <a:pt x="16231" y="93446"/>
                      </a:cubicBezTo>
                      <a:cubicBezTo>
                        <a:pt x="14478" y="95352"/>
                        <a:pt x="12179" y="96304"/>
                        <a:pt x="9335" y="96304"/>
                      </a:cubicBezTo>
                      <a:cubicBezTo>
                        <a:pt x="6629" y="96304"/>
                        <a:pt x="4394" y="95338"/>
                        <a:pt x="2642" y="93408"/>
                      </a:cubicBezTo>
                      <a:cubicBezTo>
                        <a:pt x="876" y="91491"/>
                        <a:pt x="0" y="88620"/>
                        <a:pt x="0" y="84810"/>
                      </a:cubicBezTo>
                      <a:lnTo>
                        <a:pt x="0" y="11443"/>
                      </a:lnTo>
                      <a:cubicBezTo>
                        <a:pt x="0" y="7620"/>
                        <a:pt x="864" y="4775"/>
                        <a:pt x="2604" y="2857"/>
                      </a:cubicBezTo>
                      <a:cubicBezTo>
                        <a:pt x="4343" y="965"/>
                        <a:pt x="6579" y="0"/>
                        <a:pt x="933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5" name="Shape 87"/>
                <p:cNvSpPr>
                  <a:spLocks/>
                </p:cNvSpPr>
                <p:nvPr/>
              </p:nvSpPr>
              <p:spPr bwMode="auto">
                <a:xfrm>
                  <a:off x="19697" y="13379"/>
                  <a:ext cx="718" cy="927"/>
                </a:xfrm>
                <a:custGeom>
                  <a:avLst/>
                  <a:gdLst>
                    <a:gd name="T0" fmla="*/ 11557 w 71781"/>
                    <a:gd name="T1" fmla="*/ 0 h 93117"/>
                    <a:gd name="T2" fmla="*/ 61366 w 71781"/>
                    <a:gd name="T3" fmla="*/ 0 h 93117"/>
                    <a:gd name="T4" fmla="*/ 68072 w 71781"/>
                    <a:gd name="T5" fmla="*/ 1994 h 93117"/>
                    <a:gd name="T6" fmla="*/ 70256 w 71781"/>
                    <a:gd name="T7" fmla="*/ 7239 h 93117"/>
                    <a:gd name="T8" fmla="*/ 68072 w 71781"/>
                    <a:gd name="T9" fmla="*/ 12535 h 93117"/>
                    <a:gd name="T10" fmla="*/ 61366 w 71781"/>
                    <a:gd name="T11" fmla="*/ 14542 h 93117"/>
                    <a:gd name="T12" fmla="*/ 18872 w 71781"/>
                    <a:gd name="T13" fmla="*/ 14542 h 93117"/>
                    <a:gd name="T14" fmla="*/ 18872 w 71781"/>
                    <a:gd name="T15" fmla="*/ 37415 h 93117"/>
                    <a:gd name="T16" fmla="*/ 58001 w 71781"/>
                    <a:gd name="T17" fmla="*/ 37415 h 93117"/>
                    <a:gd name="T18" fmla="*/ 64452 w 71781"/>
                    <a:gd name="T19" fmla="*/ 39345 h 93117"/>
                    <a:gd name="T20" fmla="*/ 66573 w 71781"/>
                    <a:gd name="T21" fmla="*/ 44463 h 93117"/>
                    <a:gd name="T22" fmla="*/ 64478 w 71781"/>
                    <a:gd name="T23" fmla="*/ 49632 h 93117"/>
                    <a:gd name="T24" fmla="*/ 58001 w 71781"/>
                    <a:gd name="T25" fmla="*/ 51639 h 93117"/>
                    <a:gd name="T26" fmla="*/ 18872 w 71781"/>
                    <a:gd name="T27" fmla="*/ 51639 h 93117"/>
                    <a:gd name="T28" fmla="*/ 18872 w 71781"/>
                    <a:gd name="T29" fmla="*/ 78131 h 93117"/>
                    <a:gd name="T30" fmla="*/ 62827 w 71781"/>
                    <a:gd name="T31" fmla="*/ 78131 h 93117"/>
                    <a:gd name="T32" fmla="*/ 69533 w 71781"/>
                    <a:gd name="T33" fmla="*/ 80188 h 93117"/>
                    <a:gd name="T34" fmla="*/ 71781 w 71781"/>
                    <a:gd name="T35" fmla="*/ 85687 h 93117"/>
                    <a:gd name="T36" fmla="*/ 69533 w 71781"/>
                    <a:gd name="T37" fmla="*/ 91060 h 93117"/>
                    <a:gd name="T38" fmla="*/ 62827 w 71781"/>
                    <a:gd name="T39" fmla="*/ 93117 h 93117"/>
                    <a:gd name="T40" fmla="*/ 11557 w 71781"/>
                    <a:gd name="T41" fmla="*/ 93117 h 93117"/>
                    <a:gd name="T42" fmla="*/ 2705 w 71781"/>
                    <a:gd name="T43" fmla="*/ 90386 h 93117"/>
                    <a:gd name="T44" fmla="*/ 0 w 71781"/>
                    <a:gd name="T45" fmla="*/ 81559 h 93117"/>
                    <a:gd name="T46" fmla="*/ 0 w 71781"/>
                    <a:gd name="T47" fmla="*/ 11557 h 93117"/>
                    <a:gd name="T48" fmla="*/ 1207 w 71781"/>
                    <a:gd name="T49" fmla="*/ 4915 h 93117"/>
                    <a:gd name="T50" fmla="*/ 4991 w 71781"/>
                    <a:gd name="T51" fmla="*/ 1169 h 93117"/>
                    <a:gd name="T52" fmla="*/ 11557 w 71781"/>
                    <a:gd name="T53" fmla="*/ 0 h 93117"/>
                    <a:gd name="T54" fmla="*/ 0 w 71781"/>
                    <a:gd name="T55" fmla="*/ 0 h 93117"/>
                    <a:gd name="T56" fmla="*/ 71781 w 71781"/>
                    <a:gd name="T57" fmla="*/ 93117 h 93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1781" h="93117">
                      <a:moveTo>
                        <a:pt x="11557" y="0"/>
                      </a:moveTo>
                      <a:lnTo>
                        <a:pt x="61366" y="0"/>
                      </a:lnTo>
                      <a:cubicBezTo>
                        <a:pt x="64376" y="0"/>
                        <a:pt x="66611" y="660"/>
                        <a:pt x="68072" y="1994"/>
                      </a:cubicBezTo>
                      <a:cubicBezTo>
                        <a:pt x="69533" y="3328"/>
                        <a:pt x="70256" y="5080"/>
                        <a:pt x="70256" y="7239"/>
                      </a:cubicBezTo>
                      <a:cubicBezTo>
                        <a:pt x="70256" y="9437"/>
                        <a:pt x="69533" y="11202"/>
                        <a:pt x="68072" y="12535"/>
                      </a:cubicBezTo>
                      <a:cubicBezTo>
                        <a:pt x="66611" y="13869"/>
                        <a:pt x="64376" y="14542"/>
                        <a:pt x="61366" y="14542"/>
                      </a:cubicBezTo>
                      <a:lnTo>
                        <a:pt x="18872" y="14542"/>
                      </a:lnTo>
                      <a:lnTo>
                        <a:pt x="18872" y="37415"/>
                      </a:lnTo>
                      <a:lnTo>
                        <a:pt x="58001" y="37415"/>
                      </a:lnTo>
                      <a:cubicBezTo>
                        <a:pt x="60884" y="37415"/>
                        <a:pt x="63030" y="38062"/>
                        <a:pt x="64452" y="39345"/>
                      </a:cubicBezTo>
                      <a:cubicBezTo>
                        <a:pt x="65862" y="40640"/>
                        <a:pt x="66573" y="42342"/>
                        <a:pt x="66573" y="44463"/>
                      </a:cubicBezTo>
                      <a:cubicBezTo>
                        <a:pt x="66573" y="46571"/>
                        <a:pt x="65875" y="48311"/>
                        <a:pt x="64478" y="49632"/>
                      </a:cubicBezTo>
                      <a:cubicBezTo>
                        <a:pt x="63081" y="50978"/>
                        <a:pt x="60922" y="51639"/>
                        <a:pt x="58001" y="51639"/>
                      </a:cubicBezTo>
                      <a:lnTo>
                        <a:pt x="18872" y="51639"/>
                      </a:lnTo>
                      <a:lnTo>
                        <a:pt x="18872" y="78131"/>
                      </a:lnTo>
                      <a:lnTo>
                        <a:pt x="62827" y="78131"/>
                      </a:lnTo>
                      <a:cubicBezTo>
                        <a:pt x="65786" y="78131"/>
                        <a:pt x="68034" y="78816"/>
                        <a:pt x="69533" y="80188"/>
                      </a:cubicBezTo>
                      <a:cubicBezTo>
                        <a:pt x="71031" y="81573"/>
                        <a:pt x="71781" y="83401"/>
                        <a:pt x="71781" y="85687"/>
                      </a:cubicBezTo>
                      <a:cubicBezTo>
                        <a:pt x="71781" y="87897"/>
                        <a:pt x="71031" y="89675"/>
                        <a:pt x="69533" y="91060"/>
                      </a:cubicBezTo>
                      <a:cubicBezTo>
                        <a:pt x="68034" y="92431"/>
                        <a:pt x="65786" y="93117"/>
                        <a:pt x="62827" y="93117"/>
                      </a:cubicBezTo>
                      <a:lnTo>
                        <a:pt x="11557" y="93117"/>
                      </a:lnTo>
                      <a:cubicBezTo>
                        <a:pt x="7455" y="93117"/>
                        <a:pt x="4496" y="92215"/>
                        <a:pt x="2705" y="90386"/>
                      </a:cubicBezTo>
                      <a:cubicBezTo>
                        <a:pt x="902" y="88570"/>
                        <a:pt x="0" y="85623"/>
                        <a:pt x="0" y="81559"/>
                      </a:cubicBezTo>
                      <a:lnTo>
                        <a:pt x="0" y="11557"/>
                      </a:lnTo>
                      <a:cubicBezTo>
                        <a:pt x="0" y="8840"/>
                        <a:pt x="406" y="6630"/>
                        <a:pt x="1207" y="4915"/>
                      </a:cubicBezTo>
                      <a:cubicBezTo>
                        <a:pt x="2019" y="3201"/>
                        <a:pt x="3277" y="1956"/>
                        <a:pt x="4991" y="1169"/>
                      </a:cubicBezTo>
                      <a:cubicBezTo>
                        <a:pt x="6706" y="381"/>
                        <a:pt x="8903" y="0"/>
                        <a:pt x="11557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Shape 88"/>
                <p:cNvSpPr>
                  <a:spLocks/>
                </p:cNvSpPr>
                <p:nvPr/>
              </p:nvSpPr>
              <p:spPr bwMode="auto">
                <a:xfrm>
                  <a:off x="20567" y="13360"/>
                  <a:ext cx="775" cy="959"/>
                </a:xfrm>
                <a:custGeom>
                  <a:avLst/>
                  <a:gdLst>
                    <a:gd name="T0" fmla="*/ 11049 w 77953"/>
                    <a:gd name="T1" fmla="*/ 0 h 96292"/>
                    <a:gd name="T2" fmla="*/ 15405 w 77953"/>
                    <a:gd name="T3" fmla="*/ 826 h 96292"/>
                    <a:gd name="T4" fmla="*/ 18580 w 77953"/>
                    <a:gd name="T5" fmla="*/ 3048 h 96292"/>
                    <a:gd name="T6" fmla="*/ 21387 w 77953"/>
                    <a:gd name="T7" fmla="*/ 6668 h 96292"/>
                    <a:gd name="T8" fmla="*/ 24333 w 77953"/>
                    <a:gd name="T9" fmla="*/ 11303 h 96292"/>
                    <a:gd name="T10" fmla="*/ 60604 w 77953"/>
                    <a:gd name="T11" fmla="*/ 66193 h 96292"/>
                    <a:gd name="T12" fmla="*/ 60604 w 77953"/>
                    <a:gd name="T13" fmla="*/ 10795 h 96292"/>
                    <a:gd name="T14" fmla="*/ 62929 w 77953"/>
                    <a:gd name="T15" fmla="*/ 2693 h 96292"/>
                    <a:gd name="T16" fmla="*/ 69177 w 77953"/>
                    <a:gd name="T17" fmla="*/ 0 h 96292"/>
                    <a:gd name="T18" fmla="*/ 75590 w 77953"/>
                    <a:gd name="T19" fmla="*/ 2693 h 96292"/>
                    <a:gd name="T20" fmla="*/ 77953 w 77953"/>
                    <a:gd name="T21" fmla="*/ 10795 h 96292"/>
                    <a:gd name="T22" fmla="*/ 77953 w 77953"/>
                    <a:gd name="T23" fmla="*/ 84036 h 96292"/>
                    <a:gd name="T24" fmla="*/ 67780 w 77953"/>
                    <a:gd name="T25" fmla="*/ 96292 h 96292"/>
                    <a:gd name="T26" fmla="*/ 63208 w 77953"/>
                    <a:gd name="T27" fmla="*/ 95568 h 96292"/>
                    <a:gd name="T28" fmla="*/ 59398 w 77953"/>
                    <a:gd name="T29" fmla="*/ 93244 h 96292"/>
                    <a:gd name="T30" fmla="*/ 56096 w 77953"/>
                    <a:gd name="T31" fmla="*/ 89535 h 96292"/>
                    <a:gd name="T32" fmla="*/ 53048 w 77953"/>
                    <a:gd name="T33" fmla="*/ 85179 h 96292"/>
                    <a:gd name="T34" fmla="*/ 17666 w 77953"/>
                    <a:gd name="T35" fmla="*/ 30938 h 96292"/>
                    <a:gd name="T36" fmla="*/ 17666 w 77953"/>
                    <a:gd name="T37" fmla="*/ 85496 h 96292"/>
                    <a:gd name="T38" fmla="*/ 15189 w 77953"/>
                    <a:gd name="T39" fmla="*/ 93561 h 96292"/>
                    <a:gd name="T40" fmla="*/ 8827 w 77953"/>
                    <a:gd name="T41" fmla="*/ 96292 h 96292"/>
                    <a:gd name="T42" fmla="*/ 2426 w 77953"/>
                    <a:gd name="T43" fmla="*/ 93535 h 96292"/>
                    <a:gd name="T44" fmla="*/ 0 w 77953"/>
                    <a:gd name="T45" fmla="*/ 85496 h 96292"/>
                    <a:gd name="T46" fmla="*/ 0 w 77953"/>
                    <a:gd name="T47" fmla="*/ 13653 h 96292"/>
                    <a:gd name="T48" fmla="*/ 1016 w 77953"/>
                    <a:gd name="T49" fmla="*/ 6477 h 96292"/>
                    <a:gd name="T50" fmla="*/ 5017 w 77953"/>
                    <a:gd name="T51" fmla="*/ 1816 h 96292"/>
                    <a:gd name="T52" fmla="*/ 11049 w 77953"/>
                    <a:gd name="T53" fmla="*/ 0 h 96292"/>
                    <a:gd name="T54" fmla="*/ 0 w 77953"/>
                    <a:gd name="T55" fmla="*/ 0 h 96292"/>
                    <a:gd name="T56" fmla="*/ 77953 w 77953"/>
                    <a:gd name="T57" fmla="*/ 96292 h 96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7953" h="96292">
                      <a:moveTo>
                        <a:pt x="11049" y="0"/>
                      </a:moveTo>
                      <a:cubicBezTo>
                        <a:pt x="12751" y="0"/>
                        <a:pt x="14199" y="267"/>
                        <a:pt x="15405" y="826"/>
                      </a:cubicBezTo>
                      <a:cubicBezTo>
                        <a:pt x="16612" y="1372"/>
                        <a:pt x="17666" y="2108"/>
                        <a:pt x="18580" y="3048"/>
                      </a:cubicBezTo>
                      <a:cubicBezTo>
                        <a:pt x="19495" y="3975"/>
                        <a:pt x="20434" y="5182"/>
                        <a:pt x="21387" y="6668"/>
                      </a:cubicBezTo>
                      <a:cubicBezTo>
                        <a:pt x="22327" y="8154"/>
                        <a:pt x="23317" y="9690"/>
                        <a:pt x="24333" y="11303"/>
                      </a:cubicBezTo>
                      <a:lnTo>
                        <a:pt x="60604" y="66193"/>
                      </a:lnTo>
                      <a:lnTo>
                        <a:pt x="60604" y="10795"/>
                      </a:lnTo>
                      <a:cubicBezTo>
                        <a:pt x="60604" y="7201"/>
                        <a:pt x="61379" y="4496"/>
                        <a:pt x="62929" y="2693"/>
                      </a:cubicBezTo>
                      <a:cubicBezTo>
                        <a:pt x="64465" y="902"/>
                        <a:pt x="66561" y="0"/>
                        <a:pt x="69177" y="0"/>
                      </a:cubicBezTo>
                      <a:cubicBezTo>
                        <a:pt x="71895" y="0"/>
                        <a:pt x="74028" y="902"/>
                        <a:pt x="75590" y="2693"/>
                      </a:cubicBezTo>
                      <a:cubicBezTo>
                        <a:pt x="77165" y="4496"/>
                        <a:pt x="77953" y="7201"/>
                        <a:pt x="77953" y="10795"/>
                      </a:cubicBezTo>
                      <a:lnTo>
                        <a:pt x="77953" y="84036"/>
                      </a:lnTo>
                      <a:cubicBezTo>
                        <a:pt x="77953" y="92215"/>
                        <a:pt x="74562" y="96292"/>
                        <a:pt x="67780" y="96292"/>
                      </a:cubicBezTo>
                      <a:cubicBezTo>
                        <a:pt x="66091" y="96292"/>
                        <a:pt x="64567" y="96050"/>
                        <a:pt x="63208" y="95568"/>
                      </a:cubicBezTo>
                      <a:cubicBezTo>
                        <a:pt x="61849" y="95072"/>
                        <a:pt x="60579" y="94311"/>
                        <a:pt x="59398" y="93244"/>
                      </a:cubicBezTo>
                      <a:cubicBezTo>
                        <a:pt x="58217" y="92190"/>
                        <a:pt x="57112" y="90957"/>
                        <a:pt x="56096" y="89535"/>
                      </a:cubicBezTo>
                      <a:cubicBezTo>
                        <a:pt x="55080" y="88112"/>
                        <a:pt x="54064" y="86665"/>
                        <a:pt x="53048" y="85179"/>
                      </a:cubicBezTo>
                      <a:lnTo>
                        <a:pt x="17666" y="30938"/>
                      </a:lnTo>
                      <a:lnTo>
                        <a:pt x="17666" y="85496"/>
                      </a:lnTo>
                      <a:cubicBezTo>
                        <a:pt x="17666" y="89053"/>
                        <a:pt x="16840" y="91745"/>
                        <a:pt x="15189" y="93561"/>
                      </a:cubicBezTo>
                      <a:cubicBezTo>
                        <a:pt x="13538" y="95390"/>
                        <a:pt x="11417" y="96292"/>
                        <a:pt x="8827" y="96292"/>
                      </a:cubicBezTo>
                      <a:cubicBezTo>
                        <a:pt x="6160" y="96292"/>
                        <a:pt x="4026" y="95377"/>
                        <a:pt x="2426" y="93535"/>
                      </a:cubicBezTo>
                      <a:cubicBezTo>
                        <a:pt x="813" y="91694"/>
                        <a:pt x="0" y="89015"/>
                        <a:pt x="0" y="85496"/>
                      </a:cubicBezTo>
                      <a:lnTo>
                        <a:pt x="0" y="13653"/>
                      </a:lnTo>
                      <a:cubicBezTo>
                        <a:pt x="0" y="10605"/>
                        <a:pt x="343" y="8217"/>
                        <a:pt x="1016" y="6477"/>
                      </a:cubicBezTo>
                      <a:cubicBezTo>
                        <a:pt x="1829" y="4572"/>
                        <a:pt x="3162" y="3010"/>
                        <a:pt x="5017" y="1816"/>
                      </a:cubicBezTo>
                      <a:cubicBezTo>
                        <a:pt x="6883" y="597"/>
                        <a:pt x="8903" y="0"/>
                        <a:pt x="11049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Shape 89"/>
                <p:cNvSpPr>
                  <a:spLocks/>
                </p:cNvSpPr>
                <p:nvPr/>
              </p:nvSpPr>
              <p:spPr bwMode="auto">
                <a:xfrm>
                  <a:off x="21463" y="13379"/>
                  <a:ext cx="787" cy="946"/>
                </a:xfrm>
                <a:custGeom>
                  <a:avLst/>
                  <a:gdLst>
                    <a:gd name="T0" fmla="*/ 9525 w 79146"/>
                    <a:gd name="T1" fmla="*/ 0 h 94704"/>
                    <a:gd name="T2" fmla="*/ 69494 w 79146"/>
                    <a:gd name="T3" fmla="*/ 0 h 94704"/>
                    <a:gd name="T4" fmla="*/ 76771 w 79146"/>
                    <a:gd name="T5" fmla="*/ 2159 h 94704"/>
                    <a:gd name="T6" fmla="*/ 79146 w 79146"/>
                    <a:gd name="T7" fmla="*/ 7810 h 94704"/>
                    <a:gd name="T8" fmla="*/ 76733 w 79146"/>
                    <a:gd name="T9" fmla="*/ 13436 h 94704"/>
                    <a:gd name="T10" fmla="*/ 69494 w 79146"/>
                    <a:gd name="T11" fmla="*/ 15557 h 94704"/>
                    <a:gd name="T12" fmla="*/ 48920 w 79146"/>
                    <a:gd name="T13" fmla="*/ 15557 h 94704"/>
                    <a:gd name="T14" fmla="*/ 48920 w 79146"/>
                    <a:gd name="T15" fmla="*/ 83210 h 94704"/>
                    <a:gd name="T16" fmla="*/ 46304 w 79146"/>
                    <a:gd name="T17" fmla="*/ 91884 h 94704"/>
                    <a:gd name="T18" fmla="*/ 39573 w 79146"/>
                    <a:gd name="T19" fmla="*/ 94704 h 94704"/>
                    <a:gd name="T20" fmla="*/ 32741 w 79146"/>
                    <a:gd name="T21" fmla="*/ 91859 h 94704"/>
                    <a:gd name="T22" fmla="*/ 30112 w 79146"/>
                    <a:gd name="T23" fmla="*/ 83210 h 94704"/>
                    <a:gd name="T24" fmla="*/ 30112 w 79146"/>
                    <a:gd name="T25" fmla="*/ 15557 h 94704"/>
                    <a:gd name="T26" fmla="*/ 9525 w 79146"/>
                    <a:gd name="T27" fmla="*/ 15557 h 94704"/>
                    <a:gd name="T28" fmla="*/ 2349 w 79146"/>
                    <a:gd name="T29" fmla="*/ 13436 h 94704"/>
                    <a:gd name="T30" fmla="*/ 0 w 79146"/>
                    <a:gd name="T31" fmla="*/ 7810 h 94704"/>
                    <a:gd name="T32" fmla="*/ 2451 w 79146"/>
                    <a:gd name="T33" fmla="*/ 2095 h 94704"/>
                    <a:gd name="T34" fmla="*/ 9525 w 79146"/>
                    <a:gd name="T35" fmla="*/ 0 h 94704"/>
                    <a:gd name="T36" fmla="*/ 0 w 79146"/>
                    <a:gd name="T37" fmla="*/ 0 h 94704"/>
                    <a:gd name="T38" fmla="*/ 79146 w 79146"/>
                    <a:gd name="T39" fmla="*/ 94704 h 94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T36" t="T37" r="T38" b="T39"/>
                  <a:pathLst>
                    <a:path w="79146" h="94704">
                      <a:moveTo>
                        <a:pt x="9525" y="0"/>
                      </a:moveTo>
                      <a:lnTo>
                        <a:pt x="69494" y="0"/>
                      </a:lnTo>
                      <a:cubicBezTo>
                        <a:pt x="72758" y="0"/>
                        <a:pt x="75171" y="711"/>
                        <a:pt x="76771" y="2159"/>
                      </a:cubicBezTo>
                      <a:cubicBezTo>
                        <a:pt x="78359" y="3594"/>
                        <a:pt x="79146" y="5473"/>
                        <a:pt x="79146" y="7810"/>
                      </a:cubicBezTo>
                      <a:cubicBezTo>
                        <a:pt x="79146" y="10134"/>
                        <a:pt x="78346" y="12014"/>
                        <a:pt x="76733" y="13436"/>
                      </a:cubicBezTo>
                      <a:cubicBezTo>
                        <a:pt x="75133" y="14859"/>
                        <a:pt x="72708" y="15557"/>
                        <a:pt x="69494" y="15557"/>
                      </a:cubicBezTo>
                      <a:lnTo>
                        <a:pt x="48920" y="15557"/>
                      </a:lnTo>
                      <a:lnTo>
                        <a:pt x="48920" y="83210"/>
                      </a:lnTo>
                      <a:cubicBezTo>
                        <a:pt x="48920" y="87109"/>
                        <a:pt x="48044" y="90005"/>
                        <a:pt x="46304" y="91884"/>
                      </a:cubicBezTo>
                      <a:cubicBezTo>
                        <a:pt x="44564" y="93764"/>
                        <a:pt x="42329" y="94704"/>
                        <a:pt x="39573" y="94704"/>
                      </a:cubicBezTo>
                      <a:cubicBezTo>
                        <a:pt x="36779" y="94704"/>
                        <a:pt x="34506" y="93751"/>
                        <a:pt x="32741" y="91859"/>
                      </a:cubicBezTo>
                      <a:cubicBezTo>
                        <a:pt x="30988" y="89941"/>
                        <a:pt x="30112" y="87058"/>
                        <a:pt x="30112" y="83210"/>
                      </a:cubicBezTo>
                      <a:lnTo>
                        <a:pt x="30112" y="15557"/>
                      </a:lnTo>
                      <a:lnTo>
                        <a:pt x="9525" y="15557"/>
                      </a:lnTo>
                      <a:cubicBezTo>
                        <a:pt x="6312" y="15557"/>
                        <a:pt x="3912" y="14859"/>
                        <a:pt x="2349" y="13436"/>
                      </a:cubicBezTo>
                      <a:cubicBezTo>
                        <a:pt x="787" y="12014"/>
                        <a:pt x="0" y="10134"/>
                        <a:pt x="0" y="7810"/>
                      </a:cubicBezTo>
                      <a:cubicBezTo>
                        <a:pt x="0" y="5397"/>
                        <a:pt x="813" y="3492"/>
                        <a:pt x="2451" y="2095"/>
                      </a:cubicBezTo>
                      <a:cubicBezTo>
                        <a:pt x="4077" y="698"/>
                        <a:pt x="6439" y="0"/>
                        <a:pt x="9525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Shape 90"/>
                <p:cNvSpPr>
                  <a:spLocks/>
                </p:cNvSpPr>
                <p:nvPr/>
              </p:nvSpPr>
              <p:spPr bwMode="auto">
                <a:xfrm>
                  <a:off x="22371" y="13379"/>
                  <a:ext cx="717" cy="927"/>
                </a:xfrm>
                <a:custGeom>
                  <a:avLst/>
                  <a:gdLst>
                    <a:gd name="T0" fmla="*/ 11570 w 71781"/>
                    <a:gd name="T1" fmla="*/ 0 h 93117"/>
                    <a:gd name="T2" fmla="*/ 61366 w 71781"/>
                    <a:gd name="T3" fmla="*/ 0 h 93117"/>
                    <a:gd name="T4" fmla="*/ 68072 w 71781"/>
                    <a:gd name="T5" fmla="*/ 1994 h 93117"/>
                    <a:gd name="T6" fmla="*/ 70256 w 71781"/>
                    <a:gd name="T7" fmla="*/ 7239 h 93117"/>
                    <a:gd name="T8" fmla="*/ 68072 w 71781"/>
                    <a:gd name="T9" fmla="*/ 12535 h 93117"/>
                    <a:gd name="T10" fmla="*/ 61366 w 71781"/>
                    <a:gd name="T11" fmla="*/ 14542 h 93117"/>
                    <a:gd name="T12" fmla="*/ 18872 w 71781"/>
                    <a:gd name="T13" fmla="*/ 14542 h 93117"/>
                    <a:gd name="T14" fmla="*/ 18872 w 71781"/>
                    <a:gd name="T15" fmla="*/ 37415 h 93117"/>
                    <a:gd name="T16" fmla="*/ 58001 w 71781"/>
                    <a:gd name="T17" fmla="*/ 37415 h 93117"/>
                    <a:gd name="T18" fmla="*/ 64452 w 71781"/>
                    <a:gd name="T19" fmla="*/ 39345 h 93117"/>
                    <a:gd name="T20" fmla="*/ 66573 w 71781"/>
                    <a:gd name="T21" fmla="*/ 44463 h 93117"/>
                    <a:gd name="T22" fmla="*/ 64478 w 71781"/>
                    <a:gd name="T23" fmla="*/ 49632 h 93117"/>
                    <a:gd name="T24" fmla="*/ 58001 w 71781"/>
                    <a:gd name="T25" fmla="*/ 51639 h 93117"/>
                    <a:gd name="T26" fmla="*/ 18872 w 71781"/>
                    <a:gd name="T27" fmla="*/ 51639 h 93117"/>
                    <a:gd name="T28" fmla="*/ 18872 w 71781"/>
                    <a:gd name="T29" fmla="*/ 78131 h 93117"/>
                    <a:gd name="T30" fmla="*/ 62827 w 71781"/>
                    <a:gd name="T31" fmla="*/ 78131 h 93117"/>
                    <a:gd name="T32" fmla="*/ 69533 w 71781"/>
                    <a:gd name="T33" fmla="*/ 80188 h 93117"/>
                    <a:gd name="T34" fmla="*/ 71781 w 71781"/>
                    <a:gd name="T35" fmla="*/ 85687 h 93117"/>
                    <a:gd name="T36" fmla="*/ 69533 w 71781"/>
                    <a:gd name="T37" fmla="*/ 91060 h 93117"/>
                    <a:gd name="T38" fmla="*/ 62827 w 71781"/>
                    <a:gd name="T39" fmla="*/ 93117 h 93117"/>
                    <a:gd name="T40" fmla="*/ 11570 w 71781"/>
                    <a:gd name="T41" fmla="*/ 93117 h 93117"/>
                    <a:gd name="T42" fmla="*/ 2705 w 71781"/>
                    <a:gd name="T43" fmla="*/ 90386 h 93117"/>
                    <a:gd name="T44" fmla="*/ 0 w 71781"/>
                    <a:gd name="T45" fmla="*/ 81559 h 93117"/>
                    <a:gd name="T46" fmla="*/ 0 w 71781"/>
                    <a:gd name="T47" fmla="*/ 11557 h 93117"/>
                    <a:gd name="T48" fmla="*/ 1207 w 71781"/>
                    <a:gd name="T49" fmla="*/ 4915 h 93117"/>
                    <a:gd name="T50" fmla="*/ 4991 w 71781"/>
                    <a:gd name="T51" fmla="*/ 1169 h 93117"/>
                    <a:gd name="T52" fmla="*/ 11570 w 71781"/>
                    <a:gd name="T53" fmla="*/ 0 h 93117"/>
                    <a:gd name="T54" fmla="*/ 0 w 71781"/>
                    <a:gd name="T55" fmla="*/ 0 h 93117"/>
                    <a:gd name="T56" fmla="*/ 71781 w 71781"/>
                    <a:gd name="T57" fmla="*/ 93117 h 93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T54" t="T55" r="T56" b="T57"/>
                  <a:pathLst>
                    <a:path w="71781" h="93117">
                      <a:moveTo>
                        <a:pt x="11570" y="0"/>
                      </a:moveTo>
                      <a:lnTo>
                        <a:pt x="61366" y="0"/>
                      </a:lnTo>
                      <a:cubicBezTo>
                        <a:pt x="64376" y="0"/>
                        <a:pt x="66611" y="660"/>
                        <a:pt x="68072" y="1994"/>
                      </a:cubicBezTo>
                      <a:cubicBezTo>
                        <a:pt x="69533" y="3328"/>
                        <a:pt x="70256" y="5080"/>
                        <a:pt x="70256" y="7239"/>
                      </a:cubicBezTo>
                      <a:cubicBezTo>
                        <a:pt x="70256" y="9437"/>
                        <a:pt x="69533" y="11202"/>
                        <a:pt x="68072" y="12535"/>
                      </a:cubicBezTo>
                      <a:cubicBezTo>
                        <a:pt x="66611" y="13869"/>
                        <a:pt x="64376" y="14542"/>
                        <a:pt x="61366" y="14542"/>
                      </a:cubicBezTo>
                      <a:lnTo>
                        <a:pt x="18872" y="14542"/>
                      </a:lnTo>
                      <a:lnTo>
                        <a:pt x="18872" y="37415"/>
                      </a:lnTo>
                      <a:lnTo>
                        <a:pt x="58001" y="37415"/>
                      </a:lnTo>
                      <a:cubicBezTo>
                        <a:pt x="60884" y="37415"/>
                        <a:pt x="63030" y="38062"/>
                        <a:pt x="64452" y="39345"/>
                      </a:cubicBezTo>
                      <a:cubicBezTo>
                        <a:pt x="65862" y="40640"/>
                        <a:pt x="66573" y="42342"/>
                        <a:pt x="66573" y="44463"/>
                      </a:cubicBezTo>
                      <a:cubicBezTo>
                        <a:pt x="66573" y="46571"/>
                        <a:pt x="65875" y="48311"/>
                        <a:pt x="64478" y="49632"/>
                      </a:cubicBezTo>
                      <a:cubicBezTo>
                        <a:pt x="63081" y="50978"/>
                        <a:pt x="60922" y="51639"/>
                        <a:pt x="58001" y="51639"/>
                      </a:cubicBezTo>
                      <a:lnTo>
                        <a:pt x="18872" y="51639"/>
                      </a:lnTo>
                      <a:lnTo>
                        <a:pt x="18872" y="78131"/>
                      </a:lnTo>
                      <a:lnTo>
                        <a:pt x="62827" y="78131"/>
                      </a:lnTo>
                      <a:cubicBezTo>
                        <a:pt x="65786" y="78131"/>
                        <a:pt x="68034" y="78816"/>
                        <a:pt x="69533" y="80188"/>
                      </a:cubicBezTo>
                      <a:cubicBezTo>
                        <a:pt x="71031" y="81573"/>
                        <a:pt x="71781" y="83401"/>
                        <a:pt x="71781" y="85687"/>
                      </a:cubicBezTo>
                      <a:cubicBezTo>
                        <a:pt x="71781" y="87897"/>
                        <a:pt x="71031" y="89675"/>
                        <a:pt x="69533" y="91060"/>
                      </a:cubicBezTo>
                      <a:cubicBezTo>
                        <a:pt x="68034" y="92431"/>
                        <a:pt x="65786" y="93117"/>
                        <a:pt x="62827" y="93117"/>
                      </a:cubicBezTo>
                      <a:lnTo>
                        <a:pt x="11570" y="93117"/>
                      </a:lnTo>
                      <a:cubicBezTo>
                        <a:pt x="7455" y="93117"/>
                        <a:pt x="4496" y="92215"/>
                        <a:pt x="2705" y="90386"/>
                      </a:cubicBezTo>
                      <a:cubicBezTo>
                        <a:pt x="902" y="88570"/>
                        <a:pt x="0" y="85623"/>
                        <a:pt x="0" y="81559"/>
                      </a:cubicBezTo>
                      <a:lnTo>
                        <a:pt x="0" y="11557"/>
                      </a:lnTo>
                      <a:cubicBezTo>
                        <a:pt x="0" y="8840"/>
                        <a:pt x="406" y="6630"/>
                        <a:pt x="1207" y="4915"/>
                      </a:cubicBezTo>
                      <a:cubicBezTo>
                        <a:pt x="2019" y="3201"/>
                        <a:pt x="3277" y="1956"/>
                        <a:pt x="4991" y="1169"/>
                      </a:cubicBezTo>
                      <a:cubicBezTo>
                        <a:pt x="6706" y="381"/>
                        <a:pt x="8903" y="0"/>
                        <a:pt x="11570" y="0"/>
                      </a:cubicBezTo>
                      <a:close/>
                    </a:path>
                  </a:pathLst>
                </a:custGeom>
                <a:solidFill>
                  <a:srgbClr val="402F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127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CO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" name="Shape 1081"/>
              <p:cNvSpPr>
                <a:spLocks/>
              </p:cNvSpPr>
              <p:nvPr/>
            </p:nvSpPr>
            <p:spPr bwMode="auto">
              <a:xfrm>
                <a:off x="4486" y="14665"/>
                <a:ext cx="14116" cy="235"/>
              </a:xfrm>
              <a:custGeom>
                <a:avLst/>
                <a:gdLst>
                  <a:gd name="T0" fmla="*/ 0 w 1412138"/>
                  <a:gd name="T1" fmla="*/ 0 h 23864"/>
                  <a:gd name="T2" fmla="*/ 1412138 w 1412138"/>
                  <a:gd name="T3" fmla="*/ 0 h 23864"/>
                  <a:gd name="T4" fmla="*/ 1412138 w 1412138"/>
                  <a:gd name="T5" fmla="*/ 23864 h 23864"/>
                  <a:gd name="T6" fmla="*/ 0 w 1412138"/>
                  <a:gd name="T7" fmla="*/ 23864 h 23864"/>
                  <a:gd name="T8" fmla="*/ 0 w 1412138"/>
                  <a:gd name="T9" fmla="*/ 0 h 23864"/>
                  <a:gd name="T10" fmla="*/ 0 w 1412138"/>
                  <a:gd name="T11" fmla="*/ 0 h 23864"/>
                  <a:gd name="T12" fmla="*/ 1412138 w 1412138"/>
                  <a:gd name="T13" fmla="*/ 23864 h 23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1412138" h="23864">
                    <a:moveTo>
                      <a:pt x="0" y="0"/>
                    </a:moveTo>
                    <a:lnTo>
                      <a:pt x="1412138" y="0"/>
                    </a:lnTo>
                    <a:lnTo>
                      <a:pt x="1412138" y="23864"/>
                    </a:lnTo>
                    <a:lnTo>
                      <a:pt x="0" y="238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75D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82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-2657963"/>
            <a:ext cx="6858000" cy="12192002"/>
          </a:xfrm>
          <a:prstGeom prst="rect">
            <a:avLst/>
          </a:prstGeom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57550568"/>
              </p:ext>
            </p:extLst>
          </p:nvPr>
        </p:nvGraphicFramePr>
        <p:xfrm>
          <a:off x="571461" y="142852"/>
          <a:ext cx="10972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2" name="Grupo 183"/>
          <p:cNvGrpSpPr>
            <a:grpSpLocks/>
          </p:cNvGrpSpPr>
          <p:nvPr/>
        </p:nvGrpSpPr>
        <p:grpSpPr bwMode="auto">
          <a:xfrm>
            <a:off x="10491537" y="5715000"/>
            <a:ext cx="1579360" cy="988745"/>
            <a:chOff x="0" y="0"/>
            <a:chExt cx="23088" cy="14900"/>
          </a:xfrm>
        </p:grpSpPr>
        <p:grpSp>
          <p:nvGrpSpPr>
            <p:cNvPr id="93" name="2 Grupo"/>
            <p:cNvGrpSpPr>
              <a:grpSpLocks/>
            </p:cNvGrpSpPr>
            <p:nvPr/>
          </p:nvGrpSpPr>
          <p:grpSpPr bwMode="auto">
            <a:xfrm>
              <a:off x="0" y="0"/>
              <a:ext cx="23088" cy="14325"/>
              <a:chOff x="0" y="0"/>
              <a:chExt cx="23088" cy="14325"/>
            </a:xfrm>
          </p:grpSpPr>
          <p:sp>
            <p:nvSpPr>
              <p:cNvPr id="95" name="Shape 10"/>
              <p:cNvSpPr>
                <a:spLocks/>
              </p:cNvSpPr>
              <p:nvPr/>
            </p:nvSpPr>
            <p:spPr bwMode="auto">
              <a:xfrm>
                <a:off x="12731" y="1682"/>
                <a:ext cx="2007" cy="3594"/>
              </a:xfrm>
              <a:custGeom>
                <a:avLst/>
                <a:gdLst>
                  <a:gd name="T0" fmla="*/ 201301 w 201301"/>
                  <a:gd name="T1" fmla="*/ 0 h 359475"/>
                  <a:gd name="T2" fmla="*/ 201301 w 201301"/>
                  <a:gd name="T3" fmla="*/ 29531 h 359475"/>
                  <a:gd name="T4" fmla="*/ 189762 w 201301"/>
                  <a:gd name="T5" fmla="*/ 31859 h 359475"/>
                  <a:gd name="T6" fmla="*/ 171653 w 201301"/>
                  <a:gd name="T7" fmla="*/ 59184 h 359475"/>
                  <a:gd name="T8" fmla="*/ 189762 w 201301"/>
                  <a:gd name="T9" fmla="*/ 86496 h 359475"/>
                  <a:gd name="T10" fmla="*/ 201301 w 201301"/>
                  <a:gd name="T11" fmla="*/ 88825 h 359475"/>
                  <a:gd name="T12" fmla="*/ 201301 w 201301"/>
                  <a:gd name="T13" fmla="*/ 326297 h 359475"/>
                  <a:gd name="T14" fmla="*/ 169304 w 201301"/>
                  <a:gd name="T15" fmla="*/ 324614 h 359475"/>
                  <a:gd name="T16" fmla="*/ 28422 w 201301"/>
                  <a:gd name="T17" fmla="*/ 349264 h 359475"/>
                  <a:gd name="T18" fmla="*/ 5690 w 201301"/>
                  <a:gd name="T19" fmla="*/ 359475 h 359475"/>
                  <a:gd name="T20" fmla="*/ 0 w 201301"/>
                  <a:gd name="T21" fmla="*/ 299201 h 359475"/>
                  <a:gd name="T22" fmla="*/ 197553 w 201301"/>
                  <a:gd name="T23" fmla="*/ 1163 h 359475"/>
                  <a:gd name="T24" fmla="*/ 201301 w 201301"/>
                  <a:gd name="T25" fmla="*/ 0 h 359475"/>
                  <a:gd name="T26" fmla="*/ 0 w 201301"/>
                  <a:gd name="T27" fmla="*/ 0 h 359475"/>
                  <a:gd name="T28" fmla="*/ 201301 w 201301"/>
                  <a:gd name="T29" fmla="*/ 359475 h 359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201301" h="359475">
                    <a:moveTo>
                      <a:pt x="201301" y="0"/>
                    </a:moveTo>
                    <a:lnTo>
                      <a:pt x="201301" y="29531"/>
                    </a:lnTo>
                    <a:lnTo>
                      <a:pt x="189762" y="31859"/>
                    </a:lnTo>
                    <a:cubicBezTo>
                      <a:pt x="179118" y="36360"/>
                      <a:pt x="171653" y="46896"/>
                      <a:pt x="171653" y="59184"/>
                    </a:cubicBezTo>
                    <a:cubicBezTo>
                      <a:pt x="171653" y="71461"/>
                      <a:pt x="179118" y="81996"/>
                      <a:pt x="189762" y="86496"/>
                    </a:cubicBezTo>
                    <a:lnTo>
                      <a:pt x="201301" y="88825"/>
                    </a:lnTo>
                    <a:lnTo>
                      <a:pt x="201301" y="326297"/>
                    </a:lnTo>
                    <a:lnTo>
                      <a:pt x="169304" y="324614"/>
                    </a:lnTo>
                    <a:cubicBezTo>
                      <a:pt x="116713" y="324614"/>
                      <a:pt x="69748" y="332830"/>
                      <a:pt x="28422" y="349264"/>
                    </a:cubicBezTo>
                    <a:cubicBezTo>
                      <a:pt x="20599" y="352376"/>
                      <a:pt x="13068" y="355843"/>
                      <a:pt x="5690" y="359475"/>
                    </a:cubicBezTo>
                    <a:cubicBezTo>
                      <a:pt x="2006" y="339942"/>
                      <a:pt x="0" y="319813"/>
                      <a:pt x="0" y="299201"/>
                    </a:cubicBezTo>
                    <a:cubicBezTo>
                      <a:pt x="0" y="165222"/>
                      <a:pt x="81460" y="50267"/>
                      <a:pt x="197553" y="1163"/>
                    </a:cubicBezTo>
                    <a:lnTo>
                      <a:pt x="201301" y="0"/>
                    </a:ln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Shape 11"/>
              <p:cNvSpPr>
                <a:spLocks/>
              </p:cNvSpPr>
              <p:nvPr/>
            </p:nvSpPr>
            <p:spPr bwMode="auto">
              <a:xfrm>
                <a:off x="14744" y="1441"/>
                <a:ext cx="2921" cy="5861"/>
              </a:xfrm>
              <a:custGeom>
                <a:avLst/>
                <a:gdLst>
                  <a:gd name="T0" fmla="*/ 122155 w 292703"/>
                  <a:gd name="T1" fmla="*/ 0 h 586264"/>
                  <a:gd name="T2" fmla="*/ 204400 w 292703"/>
                  <a:gd name="T3" fmla="*/ 10579 h 586264"/>
                  <a:gd name="T4" fmla="*/ 201162 w 292703"/>
                  <a:gd name="T5" fmla="*/ 21920 h 586264"/>
                  <a:gd name="T6" fmla="*/ 223069 w 292703"/>
                  <a:gd name="T7" fmla="*/ 43828 h 586264"/>
                  <a:gd name="T8" fmla="*/ 244773 w 292703"/>
                  <a:gd name="T9" fmla="*/ 24118 h 586264"/>
                  <a:gd name="T10" fmla="*/ 292703 w 292703"/>
                  <a:gd name="T11" fmla="*/ 48748 h 586264"/>
                  <a:gd name="T12" fmla="*/ 292703 w 292703"/>
                  <a:gd name="T13" fmla="*/ 76034 h 586264"/>
                  <a:gd name="T14" fmla="*/ 284931 w 292703"/>
                  <a:gd name="T15" fmla="*/ 70793 h 586264"/>
                  <a:gd name="T16" fmla="*/ 265919 w 292703"/>
                  <a:gd name="T17" fmla="*/ 66955 h 586264"/>
                  <a:gd name="T18" fmla="*/ 217062 w 292703"/>
                  <a:gd name="T19" fmla="*/ 115799 h 586264"/>
                  <a:gd name="T20" fmla="*/ 265919 w 292703"/>
                  <a:gd name="T21" fmla="*/ 164656 h 586264"/>
                  <a:gd name="T22" fmla="*/ 284931 w 292703"/>
                  <a:gd name="T23" fmla="*/ 160817 h 586264"/>
                  <a:gd name="T24" fmla="*/ 292703 w 292703"/>
                  <a:gd name="T25" fmla="*/ 155576 h 586264"/>
                  <a:gd name="T26" fmla="*/ 292703 w 292703"/>
                  <a:gd name="T27" fmla="*/ 271247 h 586264"/>
                  <a:gd name="T28" fmla="*/ 265919 w 292703"/>
                  <a:gd name="T29" fmla="*/ 298044 h 586264"/>
                  <a:gd name="T30" fmla="*/ 292703 w 292703"/>
                  <a:gd name="T31" fmla="*/ 324828 h 586264"/>
                  <a:gd name="T32" fmla="*/ 292703 w 292703"/>
                  <a:gd name="T33" fmla="*/ 586264 h 586264"/>
                  <a:gd name="T34" fmla="*/ 268078 w 292703"/>
                  <a:gd name="T35" fmla="*/ 515811 h 586264"/>
                  <a:gd name="T36" fmla="*/ 151848 w 292703"/>
                  <a:gd name="T37" fmla="*/ 392303 h 586264"/>
                  <a:gd name="T38" fmla="*/ 19647 w 292703"/>
                  <a:gd name="T39" fmla="*/ 351586 h 586264"/>
                  <a:gd name="T40" fmla="*/ 0 w 292703"/>
                  <a:gd name="T41" fmla="*/ 350552 h 586264"/>
                  <a:gd name="T42" fmla="*/ 0 w 292703"/>
                  <a:gd name="T43" fmla="*/ 113080 h 586264"/>
                  <a:gd name="T44" fmla="*/ 6 w 292703"/>
                  <a:gd name="T45" fmla="*/ 113081 h 586264"/>
                  <a:gd name="T46" fmla="*/ 29648 w 292703"/>
                  <a:gd name="T47" fmla="*/ 83439 h 586264"/>
                  <a:gd name="T48" fmla="*/ 6 w 292703"/>
                  <a:gd name="T49" fmla="*/ 53785 h 586264"/>
                  <a:gd name="T50" fmla="*/ 0 w 292703"/>
                  <a:gd name="T51" fmla="*/ 53786 h 586264"/>
                  <a:gd name="T52" fmla="*/ 0 w 292703"/>
                  <a:gd name="T53" fmla="*/ 24256 h 586264"/>
                  <a:gd name="T54" fmla="*/ 56968 w 292703"/>
                  <a:gd name="T55" fmla="*/ 6572 h 586264"/>
                  <a:gd name="T56" fmla="*/ 122155 w 292703"/>
                  <a:gd name="T57" fmla="*/ 0 h 586264"/>
                  <a:gd name="T58" fmla="*/ 0 w 292703"/>
                  <a:gd name="T59" fmla="*/ 0 h 586264"/>
                  <a:gd name="T60" fmla="*/ 292703 w 292703"/>
                  <a:gd name="T61" fmla="*/ 586264 h 586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T58" t="T59" r="T60" b="T61"/>
                <a:pathLst>
                  <a:path w="292703" h="586264">
                    <a:moveTo>
                      <a:pt x="122155" y="0"/>
                    </a:moveTo>
                    <a:cubicBezTo>
                      <a:pt x="150578" y="0"/>
                      <a:pt x="178137" y="3696"/>
                      <a:pt x="204400" y="10579"/>
                    </a:cubicBezTo>
                    <a:cubicBezTo>
                      <a:pt x="202381" y="13895"/>
                      <a:pt x="201162" y="17755"/>
                      <a:pt x="201162" y="21920"/>
                    </a:cubicBezTo>
                    <a:cubicBezTo>
                      <a:pt x="201162" y="34024"/>
                      <a:pt x="210966" y="43828"/>
                      <a:pt x="223069" y="43828"/>
                    </a:cubicBezTo>
                    <a:cubicBezTo>
                      <a:pt x="234423" y="43828"/>
                      <a:pt x="243643" y="35179"/>
                      <a:pt x="244773" y="24118"/>
                    </a:cubicBezTo>
                    <a:lnTo>
                      <a:pt x="292703" y="48748"/>
                    </a:lnTo>
                    <a:lnTo>
                      <a:pt x="292703" y="76034"/>
                    </a:lnTo>
                    <a:lnTo>
                      <a:pt x="284931" y="70793"/>
                    </a:lnTo>
                    <a:cubicBezTo>
                      <a:pt x="279087" y="68322"/>
                      <a:pt x="272663" y="66955"/>
                      <a:pt x="265919" y="66955"/>
                    </a:cubicBezTo>
                    <a:cubicBezTo>
                      <a:pt x="238932" y="66955"/>
                      <a:pt x="217062" y="88824"/>
                      <a:pt x="217062" y="115799"/>
                    </a:cubicBezTo>
                    <a:cubicBezTo>
                      <a:pt x="217062" y="142787"/>
                      <a:pt x="238932" y="164656"/>
                      <a:pt x="265919" y="164656"/>
                    </a:cubicBezTo>
                    <a:cubicBezTo>
                      <a:pt x="272663" y="164656"/>
                      <a:pt x="279087" y="163289"/>
                      <a:pt x="284931" y="160817"/>
                    </a:cubicBezTo>
                    <a:lnTo>
                      <a:pt x="292703" y="155576"/>
                    </a:lnTo>
                    <a:lnTo>
                      <a:pt x="292703" y="271247"/>
                    </a:lnTo>
                    <a:cubicBezTo>
                      <a:pt x="277908" y="271247"/>
                      <a:pt x="265919" y="283249"/>
                      <a:pt x="265919" y="298044"/>
                    </a:cubicBezTo>
                    <a:cubicBezTo>
                      <a:pt x="265919" y="312840"/>
                      <a:pt x="277908" y="324828"/>
                      <a:pt x="292703" y="324828"/>
                    </a:cubicBezTo>
                    <a:lnTo>
                      <a:pt x="292703" y="586264"/>
                    </a:lnTo>
                    <a:lnTo>
                      <a:pt x="268078" y="515811"/>
                    </a:lnTo>
                    <a:cubicBezTo>
                      <a:pt x="241789" y="462445"/>
                      <a:pt x="203041" y="421272"/>
                      <a:pt x="151848" y="392303"/>
                    </a:cubicBezTo>
                    <a:cubicBezTo>
                      <a:pt x="113462" y="370596"/>
                      <a:pt x="69397" y="357018"/>
                      <a:pt x="19647" y="351586"/>
                    </a:cubicBezTo>
                    <a:lnTo>
                      <a:pt x="0" y="350552"/>
                    </a:lnTo>
                    <a:lnTo>
                      <a:pt x="0" y="113080"/>
                    </a:lnTo>
                    <a:lnTo>
                      <a:pt x="6" y="113081"/>
                    </a:lnTo>
                    <a:cubicBezTo>
                      <a:pt x="16377" y="113081"/>
                      <a:pt x="29648" y="99809"/>
                      <a:pt x="29648" y="83439"/>
                    </a:cubicBezTo>
                    <a:cubicBezTo>
                      <a:pt x="29648" y="67056"/>
                      <a:pt x="16377" y="53785"/>
                      <a:pt x="6" y="53785"/>
                    </a:cubicBezTo>
                    <a:lnTo>
                      <a:pt x="0" y="53786"/>
                    </a:lnTo>
                    <a:lnTo>
                      <a:pt x="0" y="24256"/>
                    </a:lnTo>
                    <a:lnTo>
                      <a:pt x="56968" y="6572"/>
                    </a:lnTo>
                    <a:cubicBezTo>
                      <a:pt x="78024" y="2263"/>
                      <a:pt x="99825" y="0"/>
                      <a:pt x="122155" y="0"/>
                    </a:cubicBez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Shape 12"/>
              <p:cNvSpPr>
                <a:spLocks/>
              </p:cNvSpPr>
              <p:nvPr/>
            </p:nvSpPr>
            <p:spPr bwMode="auto">
              <a:xfrm>
                <a:off x="17665" y="1924"/>
                <a:ext cx="1524" cy="5467"/>
              </a:xfrm>
              <a:custGeom>
                <a:avLst/>
                <a:gdLst>
                  <a:gd name="T0" fmla="*/ 0 w 152908"/>
                  <a:gd name="T1" fmla="*/ 0 h 547327"/>
                  <a:gd name="T2" fmla="*/ 1030 w 152908"/>
                  <a:gd name="T3" fmla="*/ 529 h 547327"/>
                  <a:gd name="T4" fmla="*/ 112636 w 152908"/>
                  <a:gd name="T5" fmla="*/ 118397 h 547327"/>
                  <a:gd name="T6" fmla="*/ 104775 w 152908"/>
                  <a:gd name="T7" fmla="*/ 132380 h 547327"/>
                  <a:gd name="T8" fmla="*/ 121247 w 152908"/>
                  <a:gd name="T9" fmla="*/ 148852 h 547327"/>
                  <a:gd name="T10" fmla="*/ 127013 w 152908"/>
                  <a:gd name="T11" fmla="*/ 147760 h 547327"/>
                  <a:gd name="T12" fmla="*/ 152908 w 152908"/>
                  <a:gd name="T13" fmla="*/ 274709 h 547327"/>
                  <a:gd name="T14" fmla="*/ 3429 w 152908"/>
                  <a:gd name="T15" fmla="*/ 547327 h 547327"/>
                  <a:gd name="T16" fmla="*/ 0 w 152908"/>
                  <a:gd name="T17" fmla="*/ 537516 h 547327"/>
                  <a:gd name="T18" fmla="*/ 0 w 152908"/>
                  <a:gd name="T19" fmla="*/ 276080 h 547327"/>
                  <a:gd name="T20" fmla="*/ 26784 w 152908"/>
                  <a:gd name="T21" fmla="*/ 249296 h 547327"/>
                  <a:gd name="T22" fmla="*/ 0 w 152908"/>
                  <a:gd name="T23" fmla="*/ 222499 h 547327"/>
                  <a:gd name="T24" fmla="*/ 0 w 152908"/>
                  <a:gd name="T25" fmla="*/ 106828 h 547327"/>
                  <a:gd name="T26" fmla="*/ 7753 w 152908"/>
                  <a:gd name="T27" fmla="*/ 101600 h 547327"/>
                  <a:gd name="T28" fmla="*/ 22060 w 152908"/>
                  <a:gd name="T29" fmla="*/ 67051 h 547327"/>
                  <a:gd name="T30" fmla="*/ 7753 w 152908"/>
                  <a:gd name="T31" fmla="*/ 32513 h 547327"/>
                  <a:gd name="T32" fmla="*/ 0 w 152908"/>
                  <a:gd name="T33" fmla="*/ 27286 h 547327"/>
                  <a:gd name="T34" fmla="*/ 0 w 152908"/>
                  <a:gd name="T35" fmla="*/ 0 h 547327"/>
                  <a:gd name="T36" fmla="*/ 0 w 152908"/>
                  <a:gd name="T37" fmla="*/ 0 h 547327"/>
                  <a:gd name="T38" fmla="*/ 152908 w 152908"/>
                  <a:gd name="T39" fmla="*/ 547327 h 547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152908" h="547327">
                    <a:moveTo>
                      <a:pt x="0" y="0"/>
                    </a:moveTo>
                    <a:lnTo>
                      <a:pt x="1030" y="529"/>
                    </a:lnTo>
                    <a:cubicBezTo>
                      <a:pt x="47490" y="29660"/>
                      <a:pt x="86014" y="70267"/>
                      <a:pt x="112636" y="118397"/>
                    </a:cubicBezTo>
                    <a:cubicBezTo>
                      <a:pt x="107937" y="121293"/>
                      <a:pt x="104775" y="126449"/>
                      <a:pt x="104775" y="132380"/>
                    </a:cubicBezTo>
                    <a:cubicBezTo>
                      <a:pt x="104775" y="141473"/>
                      <a:pt x="112154" y="148852"/>
                      <a:pt x="121247" y="148852"/>
                    </a:cubicBezTo>
                    <a:cubicBezTo>
                      <a:pt x="123292" y="148852"/>
                      <a:pt x="125209" y="148432"/>
                      <a:pt x="127013" y="147760"/>
                    </a:cubicBezTo>
                    <a:cubicBezTo>
                      <a:pt x="143662" y="186736"/>
                      <a:pt x="152908" y="229637"/>
                      <a:pt x="152908" y="274709"/>
                    </a:cubicBezTo>
                    <a:cubicBezTo>
                      <a:pt x="152908" y="389288"/>
                      <a:pt x="93294" y="489860"/>
                      <a:pt x="3429" y="547327"/>
                    </a:cubicBezTo>
                    <a:lnTo>
                      <a:pt x="0" y="537516"/>
                    </a:lnTo>
                    <a:lnTo>
                      <a:pt x="0" y="276080"/>
                    </a:lnTo>
                    <a:cubicBezTo>
                      <a:pt x="14795" y="276080"/>
                      <a:pt x="26784" y="264092"/>
                      <a:pt x="26784" y="249296"/>
                    </a:cubicBezTo>
                    <a:cubicBezTo>
                      <a:pt x="26784" y="234501"/>
                      <a:pt x="14795" y="222499"/>
                      <a:pt x="0" y="222499"/>
                    </a:cubicBezTo>
                    <a:lnTo>
                      <a:pt x="0" y="106828"/>
                    </a:lnTo>
                    <a:lnTo>
                      <a:pt x="7753" y="101600"/>
                    </a:lnTo>
                    <a:cubicBezTo>
                      <a:pt x="16593" y="92759"/>
                      <a:pt x="22060" y="80545"/>
                      <a:pt x="22060" y="67051"/>
                    </a:cubicBezTo>
                    <a:cubicBezTo>
                      <a:pt x="22060" y="53564"/>
                      <a:pt x="16593" y="41353"/>
                      <a:pt x="7753" y="32513"/>
                    </a:cubicBezTo>
                    <a:lnTo>
                      <a:pt x="0" y="272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98" name="Picture 1070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7" y="5454"/>
                <a:ext cx="5118" cy="61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107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42" y="5321"/>
                <a:ext cx="5969" cy="63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1073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9" y="5321"/>
                <a:ext cx="1245" cy="63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107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51" y="4019"/>
                <a:ext cx="6274" cy="12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2" name="Shape 18"/>
              <p:cNvSpPr>
                <a:spLocks/>
              </p:cNvSpPr>
              <p:nvPr/>
            </p:nvSpPr>
            <p:spPr bwMode="auto">
              <a:xfrm>
                <a:off x="15443" y="2108"/>
                <a:ext cx="1435" cy="1435"/>
              </a:xfrm>
              <a:custGeom>
                <a:avLst/>
                <a:gdLst>
                  <a:gd name="T0" fmla="*/ 71857 w 143713"/>
                  <a:gd name="T1" fmla="*/ 0 h 143713"/>
                  <a:gd name="T2" fmla="*/ 143713 w 143713"/>
                  <a:gd name="T3" fmla="*/ 71856 h 143713"/>
                  <a:gd name="T4" fmla="*/ 71857 w 143713"/>
                  <a:gd name="T5" fmla="*/ 143713 h 143713"/>
                  <a:gd name="T6" fmla="*/ 0 w 143713"/>
                  <a:gd name="T7" fmla="*/ 71856 h 143713"/>
                  <a:gd name="T8" fmla="*/ 71857 w 143713"/>
                  <a:gd name="T9" fmla="*/ 0 h 143713"/>
                  <a:gd name="T10" fmla="*/ 0 w 143713"/>
                  <a:gd name="T11" fmla="*/ 0 h 143713"/>
                  <a:gd name="T12" fmla="*/ 143713 w 143713"/>
                  <a:gd name="T13" fmla="*/ 143713 h 143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143713" h="143713">
                    <a:moveTo>
                      <a:pt x="71857" y="0"/>
                    </a:moveTo>
                    <a:cubicBezTo>
                      <a:pt x="111544" y="0"/>
                      <a:pt x="143713" y="32182"/>
                      <a:pt x="143713" y="71856"/>
                    </a:cubicBezTo>
                    <a:cubicBezTo>
                      <a:pt x="143713" y="111544"/>
                      <a:pt x="111544" y="143713"/>
                      <a:pt x="71857" y="143713"/>
                    </a:cubicBezTo>
                    <a:cubicBezTo>
                      <a:pt x="32169" y="143713"/>
                      <a:pt x="0" y="111544"/>
                      <a:pt x="0" y="71856"/>
                    </a:cubicBezTo>
                    <a:cubicBezTo>
                      <a:pt x="0" y="32182"/>
                      <a:pt x="32169" y="0"/>
                      <a:pt x="71857" y="0"/>
                    </a:cubicBezTo>
                    <a:close/>
                  </a:path>
                </a:pathLst>
              </a:custGeom>
              <a:solidFill>
                <a:srgbClr val="26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Shape 19"/>
              <p:cNvSpPr>
                <a:spLocks/>
              </p:cNvSpPr>
              <p:nvPr/>
            </p:nvSpPr>
            <p:spPr bwMode="auto">
              <a:xfrm>
                <a:off x="13766" y="2876"/>
                <a:ext cx="4788" cy="3245"/>
              </a:xfrm>
              <a:custGeom>
                <a:avLst/>
                <a:gdLst>
                  <a:gd name="T0" fmla="*/ 40710 w 479031"/>
                  <a:gd name="T1" fmla="*/ 5263 h 324904"/>
                  <a:gd name="T2" fmla="*/ 101333 w 479031"/>
                  <a:gd name="T3" fmla="*/ 46978 h 324904"/>
                  <a:gd name="T4" fmla="*/ 239522 w 479031"/>
                  <a:gd name="T5" fmla="*/ 81064 h 324904"/>
                  <a:gd name="T6" fmla="*/ 377698 w 479031"/>
                  <a:gd name="T7" fmla="*/ 46978 h 324904"/>
                  <a:gd name="T8" fmla="*/ 454152 w 479031"/>
                  <a:gd name="T9" fmla="*/ 6439 h 324904"/>
                  <a:gd name="T10" fmla="*/ 414541 w 479031"/>
                  <a:gd name="T11" fmla="*/ 99479 h 324904"/>
                  <a:gd name="T12" fmla="*/ 339928 w 479031"/>
                  <a:gd name="T13" fmla="*/ 175946 h 324904"/>
                  <a:gd name="T14" fmla="*/ 336728 w 479031"/>
                  <a:gd name="T15" fmla="*/ 324904 h 324904"/>
                  <a:gd name="T16" fmla="*/ 249365 w 479031"/>
                  <a:gd name="T17" fmla="*/ 248577 h 324904"/>
                  <a:gd name="T18" fmla="*/ 133007 w 479031"/>
                  <a:gd name="T19" fmla="*/ 209931 h 324904"/>
                  <a:gd name="T20" fmla="*/ 139103 w 479031"/>
                  <a:gd name="T21" fmla="*/ 175946 h 324904"/>
                  <a:gd name="T22" fmla="*/ 64491 w 479031"/>
                  <a:gd name="T23" fmla="*/ 99479 h 324904"/>
                  <a:gd name="T24" fmla="*/ 24879 w 479031"/>
                  <a:gd name="T25" fmla="*/ 6439 h 324904"/>
                  <a:gd name="T26" fmla="*/ 40710 w 479031"/>
                  <a:gd name="T27" fmla="*/ 5263 h 324904"/>
                  <a:gd name="T28" fmla="*/ 0 w 479031"/>
                  <a:gd name="T29" fmla="*/ 0 h 324904"/>
                  <a:gd name="T30" fmla="*/ 479031 w 479031"/>
                  <a:gd name="T31" fmla="*/ 324904 h 324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T28" t="T29" r="T30" b="T31"/>
                <a:pathLst>
                  <a:path w="479031" h="324904">
                    <a:moveTo>
                      <a:pt x="40710" y="5263"/>
                    </a:moveTo>
                    <a:cubicBezTo>
                      <a:pt x="54699" y="7770"/>
                      <a:pt x="66100" y="21412"/>
                      <a:pt x="101333" y="46978"/>
                    </a:cubicBezTo>
                    <a:cubicBezTo>
                      <a:pt x="148323" y="81064"/>
                      <a:pt x="239522" y="81064"/>
                      <a:pt x="239522" y="81064"/>
                    </a:cubicBezTo>
                    <a:cubicBezTo>
                      <a:pt x="239522" y="81064"/>
                      <a:pt x="330721" y="81064"/>
                      <a:pt x="377698" y="46978"/>
                    </a:cubicBezTo>
                    <a:cubicBezTo>
                      <a:pt x="424675" y="12891"/>
                      <a:pt x="429285" y="0"/>
                      <a:pt x="454152" y="6439"/>
                    </a:cubicBezTo>
                    <a:cubicBezTo>
                      <a:pt x="479031" y="12891"/>
                      <a:pt x="455994" y="81979"/>
                      <a:pt x="414541" y="99479"/>
                    </a:cubicBezTo>
                    <a:cubicBezTo>
                      <a:pt x="373088" y="116993"/>
                      <a:pt x="330721" y="132652"/>
                      <a:pt x="339928" y="175946"/>
                    </a:cubicBezTo>
                    <a:cubicBezTo>
                      <a:pt x="347269" y="210427"/>
                      <a:pt x="359816" y="285179"/>
                      <a:pt x="336728" y="324904"/>
                    </a:cubicBezTo>
                    <a:cubicBezTo>
                      <a:pt x="313398" y="293789"/>
                      <a:pt x="284277" y="268339"/>
                      <a:pt x="249365" y="248577"/>
                    </a:cubicBezTo>
                    <a:cubicBezTo>
                      <a:pt x="215100" y="229210"/>
                      <a:pt x="176301" y="216345"/>
                      <a:pt x="133007" y="209931"/>
                    </a:cubicBezTo>
                    <a:cubicBezTo>
                      <a:pt x="134912" y="196748"/>
                      <a:pt x="137185" y="184963"/>
                      <a:pt x="139103" y="175946"/>
                    </a:cubicBezTo>
                    <a:cubicBezTo>
                      <a:pt x="148323" y="132652"/>
                      <a:pt x="105944" y="116993"/>
                      <a:pt x="64491" y="99479"/>
                    </a:cubicBezTo>
                    <a:cubicBezTo>
                      <a:pt x="23038" y="81979"/>
                      <a:pt x="0" y="12891"/>
                      <a:pt x="24879" y="6439"/>
                    </a:cubicBezTo>
                    <a:cubicBezTo>
                      <a:pt x="31096" y="4829"/>
                      <a:pt x="36047" y="4428"/>
                      <a:pt x="40710" y="5263"/>
                    </a:cubicBezTo>
                    <a:close/>
                  </a:path>
                </a:pathLst>
              </a:custGeom>
              <a:solidFill>
                <a:srgbClr val="268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Shape 20"/>
              <p:cNvSpPr>
                <a:spLocks/>
              </p:cNvSpPr>
              <p:nvPr/>
            </p:nvSpPr>
            <p:spPr bwMode="auto">
              <a:xfrm>
                <a:off x="18008" y="1003"/>
                <a:ext cx="972" cy="971"/>
              </a:xfrm>
              <a:custGeom>
                <a:avLst/>
                <a:gdLst>
                  <a:gd name="T0" fmla="*/ 48844 w 97701"/>
                  <a:gd name="T1" fmla="*/ 0 h 97713"/>
                  <a:gd name="T2" fmla="*/ 97701 w 97701"/>
                  <a:gd name="T3" fmla="*/ 48857 h 97713"/>
                  <a:gd name="T4" fmla="*/ 48844 w 97701"/>
                  <a:gd name="T5" fmla="*/ 97713 h 97713"/>
                  <a:gd name="T6" fmla="*/ 0 w 97701"/>
                  <a:gd name="T7" fmla="*/ 48857 h 97713"/>
                  <a:gd name="T8" fmla="*/ 48844 w 97701"/>
                  <a:gd name="T9" fmla="*/ 0 h 97713"/>
                  <a:gd name="T10" fmla="*/ 0 w 97701"/>
                  <a:gd name="T11" fmla="*/ 0 h 97713"/>
                  <a:gd name="T12" fmla="*/ 97701 w 97701"/>
                  <a:gd name="T13" fmla="*/ 97713 h 97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97701" h="97713">
                    <a:moveTo>
                      <a:pt x="48844" y="0"/>
                    </a:moveTo>
                    <a:cubicBezTo>
                      <a:pt x="75832" y="0"/>
                      <a:pt x="97701" y="21882"/>
                      <a:pt x="97701" y="48857"/>
                    </a:cubicBezTo>
                    <a:cubicBezTo>
                      <a:pt x="97701" y="75832"/>
                      <a:pt x="75832" y="97713"/>
                      <a:pt x="48844" y="97713"/>
                    </a:cubicBezTo>
                    <a:cubicBezTo>
                      <a:pt x="21869" y="97713"/>
                      <a:pt x="0" y="75832"/>
                      <a:pt x="0" y="48857"/>
                    </a:cubicBezTo>
                    <a:cubicBezTo>
                      <a:pt x="0" y="21882"/>
                      <a:pt x="21869" y="0"/>
                      <a:pt x="48844" y="0"/>
                    </a:cubicBez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Shape 21"/>
              <p:cNvSpPr>
                <a:spLocks/>
              </p:cNvSpPr>
              <p:nvPr/>
            </p:nvSpPr>
            <p:spPr bwMode="auto">
              <a:xfrm>
                <a:off x="16675" y="590"/>
                <a:ext cx="590" cy="591"/>
              </a:xfrm>
              <a:custGeom>
                <a:avLst/>
                <a:gdLst>
                  <a:gd name="T0" fmla="*/ 29642 w 59296"/>
                  <a:gd name="T1" fmla="*/ 0 h 59310"/>
                  <a:gd name="T2" fmla="*/ 59296 w 59296"/>
                  <a:gd name="T3" fmla="*/ 29655 h 59310"/>
                  <a:gd name="T4" fmla="*/ 29642 w 59296"/>
                  <a:gd name="T5" fmla="*/ 59310 h 59310"/>
                  <a:gd name="T6" fmla="*/ 0 w 59296"/>
                  <a:gd name="T7" fmla="*/ 29655 h 59310"/>
                  <a:gd name="T8" fmla="*/ 29642 w 59296"/>
                  <a:gd name="T9" fmla="*/ 0 h 59310"/>
                  <a:gd name="T10" fmla="*/ 0 w 59296"/>
                  <a:gd name="T11" fmla="*/ 0 h 59310"/>
                  <a:gd name="T12" fmla="*/ 59296 w 59296"/>
                  <a:gd name="T13" fmla="*/ 59310 h 59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59296" h="59310">
                    <a:moveTo>
                      <a:pt x="29642" y="0"/>
                    </a:moveTo>
                    <a:cubicBezTo>
                      <a:pt x="46025" y="0"/>
                      <a:pt x="59296" y="13284"/>
                      <a:pt x="59296" y="29655"/>
                    </a:cubicBezTo>
                    <a:cubicBezTo>
                      <a:pt x="59296" y="46025"/>
                      <a:pt x="46025" y="59310"/>
                      <a:pt x="29642" y="59310"/>
                    </a:cubicBezTo>
                    <a:cubicBezTo>
                      <a:pt x="13272" y="59310"/>
                      <a:pt x="0" y="46025"/>
                      <a:pt x="0" y="29655"/>
                    </a:cubicBezTo>
                    <a:cubicBezTo>
                      <a:pt x="0" y="13284"/>
                      <a:pt x="13272" y="0"/>
                      <a:pt x="29642" y="0"/>
                    </a:cubicBez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" name="Shape 22"/>
              <p:cNvSpPr>
                <a:spLocks/>
              </p:cNvSpPr>
              <p:nvPr/>
            </p:nvSpPr>
            <p:spPr bwMode="auto">
              <a:xfrm>
                <a:off x="19196" y="2463"/>
                <a:ext cx="323" cy="324"/>
              </a:xfrm>
              <a:custGeom>
                <a:avLst/>
                <a:gdLst>
                  <a:gd name="T0" fmla="*/ 16472 w 32944"/>
                  <a:gd name="T1" fmla="*/ 0 h 32944"/>
                  <a:gd name="T2" fmla="*/ 32944 w 32944"/>
                  <a:gd name="T3" fmla="*/ 16472 h 32944"/>
                  <a:gd name="T4" fmla="*/ 16472 w 32944"/>
                  <a:gd name="T5" fmla="*/ 32944 h 32944"/>
                  <a:gd name="T6" fmla="*/ 0 w 32944"/>
                  <a:gd name="T7" fmla="*/ 16472 h 32944"/>
                  <a:gd name="T8" fmla="*/ 16472 w 32944"/>
                  <a:gd name="T9" fmla="*/ 0 h 32944"/>
                  <a:gd name="T10" fmla="*/ 0 w 32944"/>
                  <a:gd name="T11" fmla="*/ 0 h 32944"/>
                  <a:gd name="T12" fmla="*/ 32944 w 32944"/>
                  <a:gd name="T13" fmla="*/ 32944 h 32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32944" h="32944">
                    <a:moveTo>
                      <a:pt x="16472" y="0"/>
                    </a:moveTo>
                    <a:cubicBezTo>
                      <a:pt x="25565" y="0"/>
                      <a:pt x="32944" y="7379"/>
                      <a:pt x="32944" y="16472"/>
                    </a:cubicBezTo>
                    <a:cubicBezTo>
                      <a:pt x="32944" y="25565"/>
                      <a:pt x="25565" y="32944"/>
                      <a:pt x="16472" y="32944"/>
                    </a:cubicBezTo>
                    <a:cubicBezTo>
                      <a:pt x="7379" y="32944"/>
                      <a:pt x="0" y="25565"/>
                      <a:pt x="0" y="16472"/>
                    </a:cubicBezTo>
                    <a:cubicBezTo>
                      <a:pt x="0" y="7379"/>
                      <a:pt x="7379" y="0"/>
                      <a:pt x="16472" y="0"/>
                    </a:cubicBez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" name="Shape 23"/>
              <p:cNvSpPr>
                <a:spLocks/>
              </p:cNvSpPr>
              <p:nvPr/>
            </p:nvSpPr>
            <p:spPr bwMode="auto">
              <a:xfrm>
                <a:off x="19742" y="781"/>
                <a:ext cx="533" cy="533"/>
              </a:xfrm>
              <a:custGeom>
                <a:avLst/>
                <a:gdLst>
                  <a:gd name="T0" fmla="*/ 26797 w 53581"/>
                  <a:gd name="T1" fmla="*/ 0 h 53569"/>
                  <a:gd name="T2" fmla="*/ 53581 w 53581"/>
                  <a:gd name="T3" fmla="*/ 26784 h 53569"/>
                  <a:gd name="T4" fmla="*/ 26797 w 53581"/>
                  <a:gd name="T5" fmla="*/ 53569 h 53569"/>
                  <a:gd name="T6" fmla="*/ 0 w 53581"/>
                  <a:gd name="T7" fmla="*/ 26784 h 53569"/>
                  <a:gd name="T8" fmla="*/ 26797 w 53581"/>
                  <a:gd name="T9" fmla="*/ 0 h 53569"/>
                  <a:gd name="T10" fmla="*/ 0 w 53581"/>
                  <a:gd name="T11" fmla="*/ 0 h 53569"/>
                  <a:gd name="T12" fmla="*/ 53581 w 53581"/>
                  <a:gd name="T13" fmla="*/ 53569 h 53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53581" h="53569">
                    <a:moveTo>
                      <a:pt x="26797" y="0"/>
                    </a:moveTo>
                    <a:cubicBezTo>
                      <a:pt x="41592" y="0"/>
                      <a:pt x="53581" y="11989"/>
                      <a:pt x="53581" y="26784"/>
                    </a:cubicBezTo>
                    <a:cubicBezTo>
                      <a:pt x="53581" y="41580"/>
                      <a:pt x="41592" y="53569"/>
                      <a:pt x="26797" y="53569"/>
                    </a:cubicBezTo>
                    <a:cubicBezTo>
                      <a:pt x="12001" y="53569"/>
                      <a:pt x="0" y="41580"/>
                      <a:pt x="0" y="26784"/>
                    </a:cubicBezTo>
                    <a:cubicBezTo>
                      <a:pt x="0" y="11989"/>
                      <a:pt x="12001" y="0"/>
                      <a:pt x="26797" y="0"/>
                    </a:cubicBez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Shape 24"/>
              <p:cNvSpPr>
                <a:spLocks/>
              </p:cNvSpPr>
              <p:nvPr/>
            </p:nvSpPr>
            <p:spPr bwMode="auto">
              <a:xfrm>
                <a:off x="18237" y="0"/>
                <a:ext cx="438" cy="438"/>
              </a:xfrm>
              <a:custGeom>
                <a:avLst/>
                <a:gdLst>
                  <a:gd name="T0" fmla="*/ 21908 w 43828"/>
                  <a:gd name="T1" fmla="*/ 0 h 43841"/>
                  <a:gd name="T2" fmla="*/ 43828 w 43828"/>
                  <a:gd name="T3" fmla="*/ 21920 h 43841"/>
                  <a:gd name="T4" fmla="*/ 21908 w 43828"/>
                  <a:gd name="T5" fmla="*/ 43841 h 43841"/>
                  <a:gd name="T6" fmla="*/ 0 w 43828"/>
                  <a:gd name="T7" fmla="*/ 21920 h 43841"/>
                  <a:gd name="T8" fmla="*/ 21908 w 43828"/>
                  <a:gd name="T9" fmla="*/ 0 h 43841"/>
                  <a:gd name="T10" fmla="*/ 0 w 43828"/>
                  <a:gd name="T11" fmla="*/ 0 h 43841"/>
                  <a:gd name="T12" fmla="*/ 43828 w 43828"/>
                  <a:gd name="T13" fmla="*/ 43841 h 43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T10" t="T11" r="T12" b="T13"/>
                <a:pathLst>
                  <a:path w="43828" h="43841">
                    <a:moveTo>
                      <a:pt x="21908" y="0"/>
                    </a:moveTo>
                    <a:cubicBezTo>
                      <a:pt x="34011" y="0"/>
                      <a:pt x="43828" y="9817"/>
                      <a:pt x="43828" y="21920"/>
                    </a:cubicBezTo>
                    <a:cubicBezTo>
                      <a:pt x="43828" y="34024"/>
                      <a:pt x="34011" y="43841"/>
                      <a:pt x="21908" y="43841"/>
                    </a:cubicBezTo>
                    <a:cubicBezTo>
                      <a:pt x="9804" y="43841"/>
                      <a:pt x="0" y="34024"/>
                      <a:pt x="0" y="21920"/>
                    </a:cubicBezTo>
                    <a:cubicBezTo>
                      <a:pt x="0" y="9817"/>
                      <a:pt x="9804" y="0"/>
                      <a:pt x="21908" y="0"/>
                    </a:cubicBezTo>
                    <a:close/>
                  </a:path>
                </a:pathLst>
              </a:custGeom>
              <a:solidFill>
                <a:srgbClr val="FFEF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Shape 25"/>
              <p:cNvSpPr>
                <a:spLocks/>
              </p:cNvSpPr>
              <p:nvPr/>
            </p:nvSpPr>
            <p:spPr bwMode="auto">
              <a:xfrm>
                <a:off x="4470" y="12357"/>
                <a:ext cx="552" cy="641"/>
              </a:xfrm>
              <a:custGeom>
                <a:avLst/>
                <a:gdLst>
                  <a:gd name="T0" fmla="*/ 29629 w 55397"/>
                  <a:gd name="T1" fmla="*/ 0 h 64263"/>
                  <a:gd name="T2" fmla="*/ 43066 w 55397"/>
                  <a:gd name="T3" fmla="*/ 3011 h 64263"/>
                  <a:gd name="T4" fmla="*/ 52095 w 55397"/>
                  <a:gd name="T5" fmla="*/ 10453 h 64263"/>
                  <a:gd name="T6" fmla="*/ 55232 w 55397"/>
                  <a:gd name="T7" fmla="*/ 18822 h 64263"/>
                  <a:gd name="T8" fmla="*/ 53708 w 55397"/>
                  <a:gd name="T9" fmla="*/ 22632 h 64263"/>
                  <a:gd name="T10" fmla="*/ 50013 w 55397"/>
                  <a:gd name="T11" fmla="*/ 24283 h 64263"/>
                  <a:gd name="T12" fmla="*/ 46393 w 55397"/>
                  <a:gd name="T13" fmla="*/ 23140 h 64263"/>
                  <a:gd name="T14" fmla="*/ 43701 w 55397"/>
                  <a:gd name="T15" fmla="*/ 19203 h 64263"/>
                  <a:gd name="T16" fmla="*/ 37910 w 55397"/>
                  <a:gd name="T17" fmla="*/ 12294 h 64263"/>
                  <a:gd name="T18" fmla="*/ 29718 w 55397"/>
                  <a:gd name="T19" fmla="*/ 10008 h 64263"/>
                  <a:gd name="T20" fmla="*/ 17361 w 55397"/>
                  <a:gd name="T21" fmla="*/ 15888 h 64263"/>
                  <a:gd name="T22" fmla="*/ 12751 w 55397"/>
                  <a:gd name="T23" fmla="*/ 32639 h 64263"/>
                  <a:gd name="T24" fmla="*/ 14796 w 55397"/>
                  <a:gd name="T25" fmla="*/ 44692 h 64263"/>
                  <a:gd name="T26" fmla="*/ 20561 w 55397"/>
                  <a:gd name="T27" fmla="*/ 51880 h 64263"/>
                  <a:gd name="T28" fmla="*/ 29286 w 55397"/>
                  <a:gd name="T29" fmla="*/ 54255 h 64263"/>
                  <a:gd name="T30" fmla="*/ 38468 w 55397"/>
                  <a:gd name="T31" fmla="*/ 51563 h 64263"/>
                  <a:gd name="T32" fmla="*/ 44120 w 55397"/>
                  <a:gd name="T33" fmla="*/ 43663 h 64263"/>
                  <a:gd name="T34" fmla="*/ 46114 w 55397"/>
                  <a:gd name="T35" fmla="*/ 39650 h 64263"/>
                  <a:gd name="T36" fmla="*/ 49924 w 55397"/>
                  <a:gd name="T37" fmla="*/ 38100 h 64263"/>
                  <a:gd name="T38" fmla="*/ 53785 w 55397"/>
                  <a:gd name="T39" fmla="*/ 39675 h 64263"/>
                  <a:gd name="T40" fmla="*/ 55397 w 55397"/>
                  <a:gd name="T41" fmla="*/ 43574 h 64263"/>
                  <a:gd name="T42" fmla="*/ 53937 w 55397"/>
                  <a:gd name="T43" fmla="*/ 50000 h 64263"/>
                  <a:gd name="T44" fmla="*/ 49340 w 55397"/>
                  <a:gd name="T45" fmla="*/ 56782 h 64263"/>
                  <a:gd name="T46" fmla="*/ 41326 w 55397"/>
                  <a:gd name="T47" fmla="*/ 62180 h 64263"/>
                  <a:gd name="T48" fmla="*/ 29972 w 55397"/>
                  <a:gd name="T49" fmla="*/ 64263 h 64263"/>
                  <a:gd name="T50" fmla="*/ 21018 w 55397"/>
                  <a:gd name="T51" fmla="*/ 63322 h 64263"/>
                  <a:gd name="T52" fmla="*/ 13703 w 55397"/>
                  <a:gd name="T53" fmla="*/ 60427 h 64263"/>
                  <a:gd name="T54" fmla="*/ 7671 w 55397"/>
                  <a:gd name="T55" fmla="*/ 55233 h 64263"/>
                  <a:gd name="T56" fmla="*/ 3480 w 55397"/>
                  <a:gd name="T57" fmla="*/ 48679 h 64263"/>
                  <a:gd name="T58" fmla="*/ 864 w 55397"/>
                  <a:gd name="T59" fmla="*/ 40946 h 64263"/>
                  <a:gd name="T60" fmla="*/ 0 w 55397"/>
                  <a:gd name="T61" fmla="*/ 32207 h 64263"/>
                  <a:gd name="T62" fmla="*/ 2184 w 55397"/>
                  <a:gd name="T63" fmla="*/ 18783 h 64263"/>
                  <a:gd name="T64" fmla="*/ 8433 w 55397"/>
                  <a:gd name="T65" fmla="*/ 8624 h 64263"/>
                  <a:gd name="T66" fmla="*/ 17971 w 55397"/>
                  <a:gd name="T67" fmla="*/ 2210 h 64263"/>
                  <a:gd name="T68" fmla="*/ 29629 w 55397"/>
                  <a:gd name="T69" fmla="*/ 0 h 64263"/>
                  <a:gd name="T70" fmla="*/ 0 w 55397"/>
                  <a:gd name="T71" fmla="*/ 0 h 64263"/>
                  <a:gd name="T72" fmla="*/ 55397 w 55397"/>
                  <a:gd name="T73" fmla="*/ 64263 h 64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55397" h="64263">
                    <a:moveTo>
                      <a:pt x="29629" y="0"/>
                    </a:moveTo>
                    <a:cubicBezTo>
                      <a:pt x="34658" y="0"/>
                      <a:pt x="39141" y="1004"/>
                      <a:pt x="43066" y="3011"/>
                    </a:cubicBezTo>
                    <a:cubicBezTo>
                      <a:pt x="46990" y="5017"/>
                      <a:pt x="50000" y="7493"/>
                      <a:pt x="52095" y="10453"/>
                    </a:cubicBezTo>
                    <a:cubicBezTo>
                      <a:pt x="54178" y="13399"/>
                      <a:pt x="55232" y="16193"/>
                      <a:pt x="55232" y="18822"/>
                    </a:cubicBezTo>
                    <a:cubicBezTo>
                      <a:pt x="55232" y="20257"/>
                      <a:pt x="54724" y="21527"/>
                      <a:pt x="53708" y="22632"/>
                    </a:cubicBezTo>
                    <a:cubicBezTo>
                      <a:pt x="52680" y="23737"/>
                      <a:pt x="51460" y="24283"/>
                      <a:pt x="50013" y="24283"/>
                    </a:cubicBezTo>
                    <a:cubicBezTo>
                      <a:pt x="48400" y="24283"/>
                      <a:pt x="47193" y="23915"/>
                      <a:pt x="46393" y="23140"/>
                    </a:cubicBezTo>
                    <a:cubicBezTo>
                      <a:pt x="45580" y="22378"/>
                      <a:pt x="44691" y="21070"/>
                      <a:pt x="43701" y="19203"/>
                    </a:cubicBezTo>
                    <a:cubicBezTo>
                      <a:pt x="42062" y="16129"/>
                      <a:pt x="40132" y="13818"/>
                      <a:pt x="37910" y="12294"/>
                    </a:cubicBezTo>
                    <a:cubicBezTo>
                      <a:pt x="35700" y="10770"/>
                      <a:pt x="32957" y="10008"/>
                      <a:pt x="29718" y="10008"/>
                    </a:cubicBezTo>
                    <a:cubicBezTo>
                      <a:pt x="24536" y="10008"/>
                      <a:pt x="20422" y="11964"/>
                      <a:pt x="17361" y="15888"/>
                    </a:cubicBezTo>
                    <a:cubicBezTo>
                      <a:pt x="14288" y="19825"/>
                      <a:pt x="12751" y="25400"/>
                      <a:pt x="12751" y="32639"/>
                    </a:cubicBezTo>
                    <a:cubicBezTo>
                      <a:pt x="12751" y="37465"/>
                      <a:pt x="13437" y="41491"/>
                      <a:pt x="14796" y="44692"/>
                    </a:cubicBezTo>
                    <a:cubicBezTo>
                      <a:pt x="16142" y="47905"/>
                      <a:pt x="18072" y="50305"/>
                      <a:pt x="20561" y="51880"/>
                    </a:cubicBezTo>
                    <a:cubicBezTo>
                      <a:pt x="23038" y="53467"/>
                      <a:pt x="25946" y="54255"/>
                      <a:pt x="29286" y="54255"/>
                    </a:cubicBezTo>
                    <a:cubicBezTo>
                      <a:pt x="32906" y="54255"/>
                      <a:pt x="35966" y="53353"/>
                      <a:pt x="38468" y="51563"/>
                    </a:cubicBezTo>
                    <a:cubicBezTo>
                      <a:pt x="40970" y="49771"/>
                      <a:pt x="42850" y="47130"/>
                      <a:pt x="44120" y="43663"/>
                    </a:cubicBezTo>
                    <a:cubicBezTo>
                      <a:pt x="44653" y="42025"/>
                      <a:pt x="45326" y="40691"/>
                      <a:pt x="46114" y="39650"/>
                    </a:cubicBezTo>
                    <a:cubicBezTo>
                      <a:pt x="46901" y="38621"/>
                      <a:pt x="48171" y="38100"/>
                      <a:pt x="49924" y="38100"/>
                    </a:cubicBezTo>
                    <a:cubicBezTo>
                      <a:pt x="51422" y="38100"/>
                      <a:pt x="52718" y="38634"/>
                      <a:pt x="53785" y="39675"/>
                    </a:cubicBezTo>
                    <a:cubicBezTo>
                      <a:pt x="54864" y="40717"/>
                      <a:pt x="55397" y="42025"/>
                      <a:pt x="55397" y="43574"/>
                    </a:cubicBezTo>
                    <a:cubicBezTo>
                      <a:pt x="55397" y="45555"/>
                      <a:pt x="54915" y="47689"/>
                      <a:pt x="53937" y="50000"/>
                    </a:cubicBezTo>
                    <a:cubicBezTo>
                      <a:pt x="52959" y="52299"/>
                      <a:pt x="51422" y="54559"/>
                      <a:pt x="49340" y="56782"/>
                    </a:cubicBezTo>
                    <a:cubicBezTo>
                      <a:pt x="47244" y="58992"/>
                      <a:pt x="44577" y="60796"/>
                      <a:pt x="41326" y="62180"/>
                    </a:cubicBezTo>
                    <a:cubicBezTo>
                      <a:pt x="38075" y="63564"/>
                      <a:pt x="34290" y="64263"/>
                      <a:pt x="29972" y="64263"/>
                    </a:cubicBezTo>
                    <a:cubicBezTo>
                      <a:pt x="26683" y="64263"/>
                      <a:pt x="23711" y="63945"/>
                      <a:pt x="21018" y="63322"/>
                    </a:cubicBezTo>
                    <a:cubicBezTo>
                      <a:pt x="18339" y="62700"/>
                      <a:pt x="15900" y="61735"/>
                      <a:pt x="13703" y="60427"/>
                    </a:cubicBezTo>
                    <a:cubicBezTo>
                      <a:pt x="11519" y="59106"/>
                      <a:pt x="9512" y="57379"/>
                      <a:pt x="7671" y="55233"/>
                    </a:cubicBezTo>
                    <a:cubicBezTo>
                      <a:pt x="6032" y="53277"/>
                      <a:pt x="4635" y="51105"/>
                      <a:pt x="3480" y="48679"/>
                    </a:cubicBezTo>
                    <a:cubicBezTo>
                      <a:pt x="2311" y="46266"/>
                      <a:pt x="1448" y="43688"/>
                      <a:pt x="864" y="40946"/>
                    </a:cubicBezTo>
                    <a:cubicBezTo>
                      <a:pt x="292" y="38202"/>
                      <a:pt x="0" y="35294"/>
                      <a:pt x="0" y="32207"/>
                    </a:cubicBezTo>
                    <a:cubicBezTo>
                      <a:pt x="0" y="27216"/>
                      <a:pt x="724" y="22733"/>
                      <a:pt x="2184" y="18783"/>
                    </a:cubicBezTo>
                    <a:cubicBezTo>
                      <a:pt x="3632" y="14822"/>
                      <a:pt x="5715" y="11443"/>
                      <a:pt x="8433" y="8624"/>
                    </a:cubicBezTo>
                    <a:cubicBezTo>
                      <a:pt x="11151" y="5817"/>
                      <a:pt x="14326" y="3670"/>
                      <a:pt x="17971" y="2210"/>
                    </a:cubicBezTo>
                    <a:cubicBezTo>
                      <a:pt x="21615" y="737"/>
                      <a:pt x="25502" y="0"/>
                      <a:pt x="29629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Shape 26"/>
              <p:cNvSpPr>
                <a:spLocks/>
              </p:cNvSpPr>
              <p:nvPr/>
            </p:nvSpPr>
            <p:spPr bwMode="auto">
              <a:xfrm>
                <a:off x="5213" y="12357"/>
                <a:ext cx="298" cy="641"/>
              </a:xfrm>
              <a:custGeom>
                <a:avLst/>
                <a:gdLst>
                  <a:gd name="T0" fmla="*/ 30226 w 30429"/>
                  <a:gd name="T1" fmla="*/ 0 h 64254"/>
                  <a:gd name="T2" fmla="*/ 30429 w 30429"/>
                  <a:gd name="T3" fmla="*/ 48 h 64254"/>
                  <a:gd name="T4" fmla="*/ 30429 w 30429"/>
                  <a:gd name="T5" fmla="*/ 10063 h 64254"/>
                  <a:gd name="T6" fmla="*/ 30226 w 30429"/>
                  <a:gd name="T7" fmla="*/ 10008 h 64254"/>
                  <a:gd name="T8" fmla="*/ 23241 w 30429"/>
                  <a:gd name="T9" fmla="*/ 11430 h 64254"/>
                  <a:gd name="T10" fmla="*/ 17729 w 30429"/>
                  <a:gd name="T11" fmla="*/ 15558 h 64254"/>
                  <a:gd name="T12" fmla="*/ 14084 w 30429"/>
                  <a:gd name="T13" fmla="*/ 22492 h 64254"/>
                  <a:gd name="T14" fmla="*/ 12751 w 30429"/>
                  <a:gd name="T15" fmla="*/ 31966 h 64254"/>
                  <a:gd name="T16" fmla="*/ 14084 w 30429"/>
                  <a:gd name="T17" fmla="*/ 41555 h 64254"/>
                  <a:gd name="T18" fmla="*/ 17869 w 30429"/>
                  <a:gd name="T19" fmla="*/ 48641 h 64254"/>
                  <a:gd name="T20" fmla="*/ 23457 w 30429"/>
                  <a:gd name="T21" fmla="*/ 52870 h 64254"/>
                  <a:gd name="T22" fmla="*/ 30391 w 30429"/>
                  <a:gd name="T23" fmla="*/ 54267 h 64254"/>
                  <a:gd name="T24" fmla="*/ 30429 w 30429"/>
                  <a:gd name="T25" fmla="*/ 54257 h 64254"/>
                  <a:gd name="T26" fmla="*/ 30429 w 30429"/>
                  <a:gd name="T27" fmla="*/ 64254 h 64254"/>
                  <a:gd name="T28" fmla="*/ 17424 w 30429"/>
                  <a:gd name="T29" fmla="*/ 61913 h 64254"/>
                  <a:gd name="T30" fmla="*/ 7798 w 30429"/>
                  <a:gd name="T31" fmla="*/ 55283 h 64254"/>
                  <a:gd name="T32" fmla="*/ 1968 w 30429"/>
                  <a:gd name="T33" fmla="*/ 44984 h 64254"/>
                  <a:gd name="T34" fmla="*/ 0 w 30429"/>
                  <a:gd name="T35" fmla="*/ 31966 h 64254"/>
                  <a:gd name="T36" fmla="*/ 2057 w 30429"/>
                  <a:gd name="T37" fmla="*/ 18822 h 64254"/>
                  <a:gd name="T38" fmla="*/ 8014 w 30429"/>
                  <a:gd name="T39" fmla="*/ 8649 h 64254"/>
                  <a:gd name="T40" fmla="*/ 17501 w 30429"/>
                  <a:gd name="T41" fmla="*/ 2236 h 64254"/>
                  <a:gd name="T42" fmla="*/ 30226 w 30429"/>
                  <a:gd name="T43" fmla="*/ 0 h 64254"/>
                  <a:gd name="T44" fmla="*/ 0 w 30429"/>
                  <a:gd name="T45" fmla="*/ 0 h 64254"/>
                  <a:gd name="T46" fmla="*/ 30429 w 30429"/>
                  <a:gd name="T47" fmla="*/ 64254 h 64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30429" h="64254">
                    <a:moveTo>
                      <a:pt x="30226" y="0"/>
                    </a:moveTo>
                    <a:lnTo>
                      <a:pt x="30429" y="48"/>
                    </a:lnTo>
                    <a:lnTo>
                      <a:pt x="30429" y="10063"/>
                    </a:lnTo>
                    <a:lnTo>
                      <a:pt x="30226" y="10008"/>
                    </a:lnTo>
                    <a:cubicBezTo>
                      <a:pt x="27699" y="10008"/>
                      <a:pt x="25375" y="10478"/>
                      <a:pt x="23241" y="11430"/>
                    </a:cubicBezTo>
                    <a:cubicBezTo>
                      <a:pt x="21107" y="12383"/>
                      <a:pt x="19279" y="13754"/>
                      <a:pt x="17729" y="15558"/>
                    </a:cubicBezTo>
                    <a:cubicBezTo>
                      <a:pt x="16193" y="17374"/>
                      <a:pt x="14986" y="19686"/>
                      <a:pt x="14084" y="22492"/>
                    </a:cubicBezTo>
                    <a:cubicBezTo>
                      <a:pt x="13195" y="25298"/>
                      <a:pt x="12751" y="28461"/>
                      <a:pt x="12751" y="31966"/>
                    </a:cubicBezTo>
                    <a:cubicBezTo>
                      <a:pt x="12751" y="35497"/>
                      <a:pt x="13195" y="38698"/>
                      <a:pt x="14084" y="41555"/>
                    </a:cubicBezTo>
                    <a:cubicBezTo>
                      <a:pt x="14986" y="44400"/>
                      <a:pt x="16243" y="46761"/>
                      <a:pt x="17869" y="48641"/>
                    </a:cubicBezTo>
                    <a:cubicBezTo>
                      <a:pt x="19495" y="50533"/>
                      <a:pt x="21349" y="51931"/>
                      <a:pt x="23457" y="52870"/>
                    </a:cubicBezTo>
                    <a:cubicBezTo>
                      <a:pt x="25565" y="53797"/>
                      <a:pt x="27876" y="54267"/>
                      <a:pt x="30391" y="54267"/>
                    </a:cubicBezTo>
                    <a:lnTo>
                      <a:pt x="30429" y="54257"/>
                    </a:lnTo>
                    <a:lnTo>
                      <a:pt x="30429" y="64254"/>
                    </a:lnTo>
                    <a:lnTo>
                      <a:pt x="17424" y="61913"/>
                    </a:lnTo>
                    <a:cubicBezTo>
                      <a:pt x="13576" y="60351"/>
                      <a:pt x="10363" y="58128"/>
                      <a:pt x="7798" y="55283"/>
                    </a:cubicBezTo>
                    <a:cubicBezTo>
                      <a:pt x="5220" y="52426"/>
                      <a:pt x="3277" y="48997"/>
                      <a:pt x="1968" y="44984"/>
                    </a:cubicBezTo>
                    <a:cubicBezTo>
                      <a:pt x="660" y="40970"/>
                      <a:pt x="0" y="36627"/>
                      <a:pt x="0" y="31966"/>
                    </a:cubicBezTo>
                    <a:cubicBezTo>
                      <a:pt x="0" y="27191"/>
                      <a:pt x="686" y="22809"/>
                      <a:pt x="2057" y="18822"/>
                    </a:cubicBezTo>
                    <a:cubicBezTo>
                      <a:pt x="3429" y="14846"/>
                      <a:pt x="5410" y="11456"/>
                      <a:pt x="8014" y="8649"/>
                    </a:cubicBezTo>
                    <a:cubicBezTo>
                      <a:pt x="10604" y="5855"/>
                      <a:pt x="13767" y="3721"/>
                      <a:pt x="17501" y="2236"/>
                    </a:cubicBezTo>
                    <a:cubicBezTo>
                      <a:pt x="21234" y="750"/>
                      <a:pt x="25476" y="0"/>
                      <a:pt x="3022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Shape 27"/>
              <p:cNvSpPr>
                <a:spLocks/>
              </p:cNvSpPr>
              <p:nvPr/>
            </p:nvSpPr>
            <p:spPr bwMode="auto">
              <a:xfrm>
                <a:off x="5518" y="12357"/>
                <a:ext cx="298" cy="641"/>
              </a:xfrm>
              <a:custGeom>
                <a:avLst/>
                <a:gdLst>
                  <a:gd name="T0" fmla="*/ 0 w 30429"/>
                  <a:gd name="T1" fmla="*/ 0 h 64215"/>
                  <a:gd name="T2" fmla="*/ 16383 w 30429"/>
                  <a:gd name="T3" fmla="*/ 3877 h 64215"/>
                  <a:gd name="T4" fmla="*/ 26873 w 30429"/>
                  <a:gd name="T5" fmla="*/ 15027 h 64215"/>
                  <a:gd name="T6" fmla="*/ 30429 w 30429"/>
                  <a:gd name="T7" fmla="*/ 32007 h 64215"/>
                  <a:gd name="T8" fmla="*/ 28486 w 30429"/>
                  <a:gd name="T9" fmla="*/ 45101 h 64215"/>
                  <a:gd name="T10" fmla="*/ 22631 w 30429"/>
                  <a:gd name="T11" fmla="*/ 55325 h 64215"/>
                  <a:gd name="T12" fmla="*/ 13056 w 30429"/>
                  <a:gd name="T13" fmla="*/ 61928 h 64215"/>
                  <a:gd name="T14" fmla="*/ 51 w 30429"/>
                  <a:gd name="T15" fmla="*/ 64215 h 64215"/>
                  <a:gd name="T16" fmla="*/ 0 w 30429"/>
                  <a:gd name="T17" fmla="*/ 64206 h 64215"/>
                  <a:gd name="T18" fmla="*/ 0 w 30429"/>
                  <a:gd name="T19" fmla="*/ 54209 h 64215"/>
                  <a:gd name="T20" fmla="*/ 8839 w 30429"/>
                  <a:gd name="T21" fmla="*/ 51794 h 64215"/>
                  <a:gd name="T22" fmla="*/ 15278 w 30429"/>
                  <a:gd name="T23" fmla="*/ 44339 h 64215"/>
                  <a:gd name="T24" fmla="*/ 17678 w 30429"/>
                  <a:gd name="T25" fmla="*/ 31918 h 64215"/>
                  <a:gd name="T26" fmla="*/ 15469 w 30429"/>
                  <a:gd name="T27" fmla="*/ 20094 h 64215"/>
                  <a:gd name="T28" fmla="*/ 9182 w 30429"/>
                  <a:gd name="T29" fmla="*/ 12526 h 64215"/>
                  <a:gd name="T30" fmla="*/ 0 w 30429"/>
                  <a:gd name="T31" fmla="*/ 10015 h 64215"/>
                  <a:gd name="T32" fmla="*/ 0 w 30429"/>
                  <a:gd name="T33" fmla="*/ 0 h 64215"/>
                  <a:gd name="T34" fmla="*/ 0 w 30429"/>
                  <a:gd name="T35" fmla="*/ 0 h 64215"/>
                  <a:gd name="T36" fmla="*/ 30429 w 30429"/>
                  <a:gd name="T37" fmla="*/ 64215 h 64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30429" h="64215">
                    <a:moveTo>
                      <a:pt x="0" y="0"/>
                    </a:moveTo>
                    <a:lnTo>
                      <a:pt x="16383" y="3877"/>
                    </a:lnTo>
                    <a:cubicBezTo>
                      <a:pt x="21006" y="6493"/>
                      <a:pt x="24498" y="10214"/>
                      <a:pt x="26873" y="15027"/>
                    </a:cubicBezTo>
                    <a:cubicBezTo>
                      <a:pt x="29248" y="19853"/>
                      <a:pt x="30429" y="25505"/>
                      <a:pt x="30429" y="32007"/>
                    </a:cubicBezTo>
                    <a:cubicBezTo>
                      <a:pt x="30429" y="36808"/>
                      <a:pt x="29782" y="41177"/>
                      <a:pt x="28486" y="45101"/>
                    </a:cubicBezTo>
                    <a:cubicBezTo>
                      <a:pt x="27191" y="49038"/>
                      <a:pt x="25235" y="52442"/>
                      <a:pt x="22631" y="55325"/>
                    </a:cubicBezTo>
                    <a:cubicBezTo>
                      <a:pt x="20041" y="58194"/>
                      <a:pt x="16840" y="60404"/>
                      <a:pt x="13056" y="61928"/>
                    </a:cubicBezTo>
                    <a:cubicBezTo>
                      <a:pt x="9271" y="63452"/>
                      <a:pt x="4928" y="64215"/>
                      <a:pt x="51" y="64215"/>
                    </a:cubicBezTo>
                    <a:lnTo>
                      <a:pt x="0" y="64206"/>
                    </a:lnTo>
                    <a:lnTo>
                      <a:pt x="0" y="54209"/>
                    </a:lnTo>
                    <a:lnTo>
                      <a:pt x="8839" y="51794"/>
                    </a:lnTo>
                    <a:cubicBezTo>
                      <a:pt x="11544" y="50194"/>
                      <a:pt x="13691" y="47704"/>
                      <a:pt x="15278" y="44339"/>
                    </a:cubicBezTo>
                    <a:cubicBezTo>
                      <a:pt x="16878" y="40973"/>
                      <a:pt x="17678" y="36833"/>
                      <a:pt x="17678" y="31918"/>
                    </a:cubicBezTo>
                    <a:cubicBezTo>
                      <a:pt x="17678" y="27372"/>
                      <a:pt x="16942" y="23434"/>
                      <a:pt x="15469" y="20094"/>
                    </a:cubicBezTo>
                    <a:cubicBezTo>
                      <a:pt x="14008" y="16767"/>
                      <a:pt x="11900" y="14239"/>
                      <a:pt x="9182" y="12526"/>
                    </a:cubicBezTo>
                    <a:lnTo>
                      <a:pt x="0" y="100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Shape 28"/>
              <p:cNvSpPr>
                <a:spLocks/>
              </p:cNvSpPr>
              <p:nvPr/>
            </p:nvSpPr>
            <p:spPr bwMode="auto">
              <a:xfrm>
                <a:off x="6032" y="12369"/>
                <a:ext cx="248" cy="629"/>
              </a:xfrm>
              <a:custGeom>
                <a:avLst/>
                <a:gdLst>
                  <a:gd name="T0" fmla="*/ 7722 w 25222"/>
                  <a:gd name="T1" fmla="*/ 0 h 63195"/>
                  <a:gd name="T2" fmla="*/ 25222 w 25222"/>
                  <a:gd name="T3" fmla="*/ 0 h 63195"/>
                  <a:gd name="T4" fmla="*/ 25222 w 25222"/>
                  <a:gd name="T5" fmla="*/ 9557 h 63195"/>
                  <a:gd name="T6" fmla="*/ 24206 w 25222"/>
                  <a:gd name="T7" fmla="*/ 9449 h 63195"/>
                  <a:gd name="T8" fmla="*/ 12586 w 25222"/>
                  <a:gd name="T9" fmla="*/ 9449 h 63195"/>
                  <a:gd name="T10" fmla="*/ 12586 w 25222"/>
                  <a:gd name="T11" fmla="*/ 26530 h 63195"/>
                  <a:gd name="T12" fmla="*/ 23863 w 25222"/>
                  <a:gd name="T13" fmla="*/ 26530 h 63195"/>
                  <a:gd name="T14" fmla="*/ 25222 w 25222"/>
                  <a:gd name="T15" fmla="*/ 26390 h 63195"/>
                  <a:gd name="T16" fmla="*/ 25222 w 25222"/>
                  <a:gd name="T17" fmla="*/ 38477 h 63195"/>
                  <a:gd name="T18" fmla="*/ 22555 w 25222"/>
                  <a:gd name="T19" fmla="*/ 36449 h 63195"/>
                  <a:gd name="T20" fmla="*/ 17005 w 25222"/>
                  <a:gd name="T21" fmla="*/ 35561 h 63195"/>
                  <a:gd name="T22" fmla="*/ 12586 w 25222"/>
                  <a:gd name="T23" fmla="*/ 35561 h 63195"/>
                  <a:gd name="T24" fmla="*/ 12586 w 25222"/>
                  <a:gd name="T25" fmla="*/ 55525 h 63195"/>
                  <a:gd name="T26" fmla="*/ 10858 w 25222"/>
                  <a:gd name="T27" fmla="*/ 61329 h 63195"/>
                  <a:gd name="T28" fmla="*/ 6325 w 25222"/>
                  <a:gd name="T29" fmla="*/ 63195 h 63195"/>
                  <a:gd name="T30" fmla="*/ 1651 w 25222"/>
                  <a:gd name="T31" fmla="*/ 61252 h 63195"/>
                  <a:gd name="T32" fmla="*/ 0 w 25222"/>
                  <a:gd name="T33" fmla="*/ 55525 h 63195"/>
                  <a:gd name="T34" fmla="*/ 0 w 25222"/>
                  <a:gd name="T35" fmla="*/ 7709 h 63195"/>
                  <a:gd name="T36" fmla="*/ 1829 w 25222"/>
                  <a:gd name="T37" fmla="*/ 1829 h 63195"/>
                  <a:gd name="T38" fmla="*/ 7722 w 25222"/>
                  <a:gd name="T39" fmla="*/ 0 h 63195"/>
                  <a:gd name="T40" fmla="*/ 0 w 25222"/>
                  <a:gd name="T41" fmla="*/ 0 h 63195"/>
                  <a:gd name="T42" fmla="*/ 25222 w 25222"/>
                  <a:gd name="T43" fmla="*/ 63195 h 6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25222" h="63195">
                    <a:moveTo>
                      <a:pt x="7722" y="0"/>
                    </a:moveTo>
                    <a:lnTo>
                      <a:pt x="25222" y="0"/>
                    </a:lnTo>
                    <a:lnTo>
                      <a:pt x="25222" y="9557"/>
                    </a:lnTo>
                    <a:lnTo>
                      <a:pt x="24206" y="9449"/>
                    </a:lnTo>
                    <a:lnTo>
                      <a:pt x="12586" y="9449"/>
                    </a:lnTo>
                    <a:lnTo>
                      <a:pt x="12586" y="26530"/>
                    </a:lnTo>
                    <a:lnTo>
                      <a:pt x="23863" y="26530"/>
                    </a:lnTo>
                    <a:lnTo>
                      <a:pt x="25222" y="26390"/>
                    </a:lnTo>
                    <a:lnTo>
                      <a:pt x="25222" y="38477"/>
                    </a:lnTo>
                    <a:lnTo>
                      <a:pt x="22555" y="36449"/>
                    </a:lnTo>
                    <a:cubicBezTo>
                      <a:pt x="21082" y="35852"/>
                      <a:pt x="19228" y="35561"/>
                      <a:pt x="17005" y="35561"/>
                    </a:cubicBezTo>
                    <a:lnTo>
                      <a:pt x="12586" y="35561"/>
                    </a:lnTo>
                    <a:lnTo>
                      <a:pt x="12586" y="55525"/>
                    </a:lnTo>
                    <a:cubicBezTo>
                      <a:pt x="12586" y="58154"/>
                      <a:pt x="12014" y="60096"/>
                      <a:pt x="10858" y="61329"/>
                    </a:cubicBezTo>
                    <a:cubicBezTo>
                      <a:pt x="9690" y="62573"/>
                      <a:pt x="8179" y="63195"/>
                      <a:pt x="6325" y="63195"/>
                    </a:cubicBezTo>
                    <a:cubicBezTo>
                      <a:pt x="4305" y="63195"/>
                      <a:pt x="2756" y="62547"/>
                      <a:pt x="1651" y="61252"/>
                    </a:cubicBezTo>
                    <a:cubicBezTo>
                      <a:pt x="559" y="59957"/>
                      <a:pt x="0" y="58039"/>
                      <a:pt x="0" y="55525"/>
                    </a:cubicBezTo>
                    <a:lnTo>
                      <a:pt x="0" y="7709"/>
                    </a:lnTo>
                    <a:cubicBezTo>
                      <a:pt x="0" y="5004"/>
                      <a:pt x="610" y="3035"/>
                      <a:pt x="1829" y="1829"/>
                    </a:cubicBezTo>
                    <a:cubicBezTo>
                      <a:pt x="3035" y="610"/>
                      <a:pt x="5004" y="0"/>
                      <a:pt x="7722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Shape 29"/>
              <p:cNvSpPr>
                <a:spLocks/>
              </p:cNvSpPr>
              <p:nvPr/>
            </p:nvSpPr>
            <p:spPr bwMode="auto">
              <a:xfrm>
                <a:off x="6286" y="12369"/>
                <a:ext cx="260" cy="629"/>
              </a:xfrm>
              <a:custGeom>
                <a:avLst/>
                <a:gdLst>
                  <a:gd name="T0" fmla="*/ 0 w 26492"/>
                  <a:gd name="T1" fmla="*/ 0 h 63195"/>
                  <a:gd name="T2" fmla="*/ 2972 w 26492"/>
                  <a:gd name="T3" fmla="*/ 0 h 63195"/>
                  <a:gd name="T4" fmla="*/ 10211 w 26492"/>
                  <a:gd name="T5" fmla="*/ 356 h 63195"/>
                  <a:gd name="T6" fmla="*/ 15646 w 26492"/>
                  <a:gd name="T7" fmla="*/ 1829 h 63195"/>
                  <a:gd name="T8" fmla="*/ 20815 w 26492"/>
                  <a:gd name="T9" fmla="*/ 5335 h 63195"/>
                  <a:gd name="T10" fmla="*/ 24219 w 26492"/>
                  <a:gd name="T11" fmla="*/ 10655 h 63195"/>
                  <a:gd name="T12" fmla="*/ 25387 w 26492"/>
                  <a:gd name="T13" fmla="*/ 17082 h 63195"/>
                  <a:gd name="T14" fmla="*/ 21463 w 26492"/>
                  <a:gd name="T15" fmla="*/ 28181 h 63195"/>
                  <a:gd name="T16" fmla="*/ 9576 w 26492"/>
                  <a:gd name="T17" fmla="*/ 34075 h 63195"/>
                  <a:gd name="T18" fmla="*/ 15977 w 26492"/>
                  <a:gd name="T19" fmla="*/ 39332 h 63195"/>
                  <a:gd name="T20" fmla="*/ 21425 w 26492"/>
                  <a:gd name="T21" fmla="*/ 46736 h 63195"/>
                  <a:gd name="T22" fmla="*/ 25159 w 26492"/>
                  <a:gd name="T23" fmla="*/ 53810 h 63195"/>
                  <a:gd name="T24" fmla="*/ 26492 w 26492"/>
                  <a:gd name="T25" fmla="*/ 58154 h 63195"/>
                  <a:gd name="T26" fmla="*/ 25705 w 26492"/>
                  <a:gd name="T27" fmla="*/ 60592 h 63195"/>
                  <a:gd name="T28" fmla="*/ 23571 w 26492"/>
                  <a:gd name="T29" fmla="*/ 62497 h 63195"/>
                  <a:gd name="T30" fmla="*/ 20434 w 26492"/>
                  <a:gd name="T31" fmla="*/ 63195 h 63195"/>
                  <a:gd name="T32" fmla="*/ 16866 w 26492"/>
                  <a:gd name="T33" fmla="*/ 62205 h 63195"/>
                  <a:gd name="T34" fmla="*/ 14389 w 26492"/>
                  <a:gd name="T35" fmla="*/ 59678 h 63195"/>
                  <a:gd name="T36" fmla="*/ 11570 w 26492"/>
                  <a:gd name="T37" fmla="*/ 55182 h 63195"/>
                  <a:gd name="T38" fmla="*/ 6528 w 26492"/>
                  <a:gd name="T39" fmla="*/ 46787 h 63195"/>
                  <a:gd name="T40" fmla="*/ 1676 w 26492"/>
                  <a:gd name="T41" fmla="*/ 39751 h 63195"/>
                  <a:gd name="T42" fmla="*/ 0 w 26492"/>
                  <a:gd name="T43" fmla="*/ 38477 h 63195"/>
                  <a:gd name="T44" fmla="*/ 0 w 26492"/>
                  <a:gd name="T45" fmla="*/ 26390 h 63195"/>
                  <a:gd name="T46" fmla="*/ 6274 w 26492"/>
                  <a:gd name="T47" fmla="*/ 25743 h 63195"/>
                  <a:gd name="T48" fmla="*/ 10998 w 26492"/>
                  <a:gd name="T49" fmla="*/ 23076 h 63195"/>
                  <a:gd name="T50" fmla="*/ 12637 w 26492"/>
                  <a:gd name="T51" fmla="*/ 17882 h 63195"/>
                  <a:gd name="T52" fmla="*/ 11316 w 26492"/>
                  <a:gd name="T53" fmla="*/ 13322 h 63195"/>
                  <a:gd name="T54" fmla="*/ 7671 w 26492"/>
                  <a:gd name="T55" fmla="*/ 10376 h 63195"/>
                  <a:gd name="T56" fmla="*/ 0 w 26492"/>
                  <a:gd name="T57" fmla="*/ 9557 h 63195"/>
                  <a:gd name="T58" fmla="*/ 0 w 26492"/>
                  <a:gd name="T59" fmla="*/ 0 h 63195"/>
                  <a:gd name="T60" fmla="*/ 0 w 26492"/>
                  <a:gd name="T61" fmla="*/ 0 h 63195"/>
                  <a:gd name="T62" fmla="*/ 26492 w 26492"/>
                  <a:gd name="T63" fmla="*/ 63195 h 6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T60" t="T61" r="T62" b="T63"/>
                <a:pathLst>
                  <a:path w="26492" h="63195">
                    <a:moveTo>
                      <a:pt x="0" y="0"/>
                    </a:moveTo>
                    <a:lnTo>
                      <a:pt x="2972" y="0"/>
                    </a:lnTo>
                    <a:cubicBezTo>
                      <a:pt x="5791" y="0"/>
                      <a:pt x="8204" y="115"/>
                      <a:pt x="10211" y="356"/>
                    </a:cubicBezTo>
                    <a:cubicBezTo>
                      <a:pt x="12217" y="597"/>
                      <a:pt x="14034" y="1080"/>
                      <a:pt x="15646" y="1829"/>
                    </a:cubicBezTo>
                    <a:cubicBezTo>
                      <a:pt x="17590" y="2642"/>
                      <a:pt x="19317" y="3811"/>
                      <a:pt x="20815" y="5335"/>
                    </a:cubicBezTo>
                    <a:cubicBezTo>
                      <a:pt x="22314" y="6871"/>
                      <a:pt x="23444" y="8636"/>
                      <a:pt x="24219" y="10655"/>
                    </a:cubicBezTo>
                    <a:cubicBezTo>
                      <a:pt x="25006" y="12675"/>
                      <a:pt x="25387" y="14821"/>
                      <a:pt x="25387" y="17082"/>
                    </a:cubicBezTo>
                    <a:cubicBezTo>
                      <a:pt x="25387" y="21717"/>
                      <a:pt x="24079" y="25413"/>
                      <a:pt x="21463" y="28181"/>
                    </a:cubicBezTo>
                    <a:cubicBezTo>
                      <a:pt x="18860" y="30962"/>
                      <a:pt x="14897" y="32919"/>
                      <a:pt x="9576" y="34075"/>
                    </a:cubicBezTo>
                    <a:cubicBezTo>
                      <a:pt x="11811" y="35268"/>
                      <a:pt x="13945" y="37021"/>
                      <a:pt x="15977" y="39332"/>
                    </a:cubicBezTo>
                    <a:cubicBezTo>
                      <a:pt x="18021" y="41643"/>
                      <a:pt x="19825" y="44120"/>
                      <a:pt x="21425" y="46736"/>
                    </a:cubicBezTo>
                    <a:cubicBezTo>
                      <a:pt x="23025" y="49340"/>
                      <a:pt x="24270" y="51702"/>
                      <a:pt x="25159" y="53810"/>
                    </a:cubicBezTo>
                    <a:cubicBezTo>
                      <a:pt x="26048" y="55918"/>
                      <a:pt x="26492" y="57366"/>
                      <a:pt x="26492" y="58154"/>
                    </a:cubicBezTo>
                    <a:cubicBezTo>
                      <a:pt x="26492" y="58966"/>
                      <a:pt x="26226" y="59792"/>
                      <a:pt x="25705" y="60592"/>
                    </a:cubicBezTo>
                    <a:cubicBezTo>
                      <a:pt x="25184" y="61392"/>
                      <a:pt x="24473" y="62040"/>
                      <a:pt x="23571" y="62497"/>
                    </a:cubicBezTo>
                    <a:cubicBezTo>
                      <a:pt x="22657" y="62967"/>
                      <a:pt x="21615" y="63195"/>
                      <a:pt x="20434" y="63195"/>
                    </a:cubicBezTo>
                    <a:cubicBezTo>
                      <a:pt x="19012" y="63195"/>
                      <a:pt x="17831" y="62865"/>
                      <a:pt x="16866" y="62205"/>
                    </a:cubicBezTo>
                    <a:cubicBezTo>
                      <a:pt x="15913" y="61544"/>
                      <a:pt x="15088" y="60693"/>
                      <a:pt x="14389" y="59678"/>
                    </a:cubicBezTo>
                    <a:cubicBezTo>
                      <a:pt x="13703" y="58662"/>
                      <a:pt x="12764" y="57163"/>
                      <a:pt x="11570" y="55182"/>
                    </a:cubicBezTo>
                    <a:lnTo>
                      <a:pt x="6528" y="46787"/>
                    </a:lnTo>
                    <a:cubicBezTo>
                      <a:pt x="4725" y="43714"/>
                      <a:pt x="3099" y="41364"/>
                      <a:pt x="1676" y="39751"/>
                    </a:cubicBezTo>
                    <a:lnTo>
                      <a:pt x="0" y="38477"/>
                    </a:lnTo>
                    <a:lnTo>
                      <a:pt x="0" y="26390"/>
                    </a:lnTo>
                    <a:lnTo>
                      <a:pt x="6274" y="25743"/>
                    </a:lnTo>
                    <a:cubicBezTo>
                      <a:pt x="8331" y="25222"/>
                      <a:pt x="9906" y="24333"/>
                      <a:pt x="10998" y="23076"/>
                    </a:cubicBezTo>
                    <a:cubicBezTo>
                      <a:pt x="12090" y="21819"/>
                      <a:pt x="12637" y="20092"/>
                      <a:pt x="12637" y="17882"/>
                    </a:cubicBezTo>
                    <a:cubicBezTo>
                      <a:pt x="12637" y="16155"/>
                      <a:pt x="12192" y="14643"/>
                      <a:pt x="11316" y="13322"/>
                    </a:cubicBezTo>
                    <a:cubicBezTo>
                      <a:pt x="10439" y="12015"/>
                      <a:pt x="9220" y="11037"/>
                      <a:pt x="7671" y="10376"/>
                    </a:cubicBezTo>
                    <a:lnTo>
                      <a:pt x="0" y="95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Shape 30"/>
              <p:cNvSpPr>
                <a:spLocks/>
              </p:cNvSpPr>
              <p:nvPr/>
            </p:nvSpPr>
            <p:spPr bwMode="auto">
              <a:xfrm>
                <a:off x="6762" y="12369"/>
                <a:ext cx="235" cy="629"/>
              </a:xfrm>
              <a:custGeom>
                <a:avLst/>
                <a:gdLst>
                  <a:gd name="T0" fmla="*/ 7976 w 23616"/>
                  <a:gd name="T1" fmla="*/ 0 h 63195"/>
                  <a:gd name="T2" fmla="*/ 23616 w 23616"/>
                  <a:gd name="T3" fmla="*/ 0 h 63195"/>
                  <a:gd name="T4" fmla="*/ 23616 w 23616"/>
                  <a:gd name="T5" fmla="*/ 10078 h 63195"/>
                  <a:gd name="T6" fmla="*/ 21069 w 23616"/>
                  <a:gd name="T7" fmla="*/ 9449 h 63195"/>
                  <a:gd name="T8" fmla="*/ 12598 w 23616"/>
                  <a:gd name="T9" fmla="*/ 9449 h 63195"/>
                  <a:gd name="T10" fmla="*/ 12598 w 23616"/>
                  <a:gd name="T11" fmla="*/ 28435 h 63195"/>
                  <a:gd name="T12" fmla="*/ 21069 w 23616"/>
                  <a:gd name="T13" fmla="*/ 28435 h 63195"/>
                  <a:gd name="T14" fmla="*/ 23616 w 23616"/>
                  <a:gd name="T15" fmla="*/ 28118 h 63195"/>
                  <a:gd name="T16" fmla="*/ 23616 w 23616"/>
                  <a:gd name="T17" fmla="*/ 37935 h 63195"/>
                  <a:gd name="T18" fmla="*/ 12598 w 23616"/>
                  <a:gd name="T19" fmla="*/ 37935 h 63195"/>
                  <a:gd name="T20" fmla="*/ 12598 w 23616"/>
                  <a:gd name="T21" fmla="*/ 55525 h 63195"/>
                  <a:gd name="T22" fmla="*/ 10808 w 23616"/>
                  <a:gd name="T23" fmla="*/ 61252 h 63195"/>
                  <a:gd name="T24" fmla="*/ 6325 w 23616"/>
                  <a:gd name="T25" fmla="*/ 63195 h 63195"/>
                  <a:gd name="T26" fmla="*/ 1740 w 23616"/>
                  <a:gd name="T27" fmla="*/ 61265 h 63195"/>
                  <a:gd name="T28" fmla="*/ 0 w 23616"/>
                  <a:gd name="T29" fmla="*/ 55614 h 63195"/>
                  <a:gd name="T30" fmla="*/ 0 w 23616"/>
                  <a:gd name="T31" fmla="*/ 7709 h 63195"/>
                  <a:gd name="T32" fmla="*/ 1905 w 23616"/>
                  <a:gd name="T33" fmla="*/ 1778 h 63195"/>
                  <a:gd name="T34" fmla="*/ 7976 w 23616"/>
                  <a:gd name="T35" fmla="*/ 0 h 63195"/>
                  <a:gd name="T36" fmla="*/ 0 w 23616"/>
                  <a:gd name="T37" fmla="*/ 0 h 63195"/>
                  <a:gd name="T38" fmla="*/ 23616 w 23616"/>
                  <a:gd name="T39" fmla="*/ 63195 h 6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23616" h="63195">
                    <a:moveTo>
                      <a:pt x="7976" y="0"/>
                    </a:moveTo>
                    <a:lnTo>
                      <a:pt x="23616" y="0"/>
                    </a:lnTo>
                    <a:lnTo>
                      <a:pt x="23616" y="10078"/>
                    </a:lnTo>
                    <a:lnTo>
                      <a:pt x="21069" y="9449"/>
                    </a:lnTo>
                    <a:lnTo>
                      <a:pt x="12598" y="9449"/>
                    </a:lnTo>
                    <a:lnTo>
                      <a:pt x="12598" y="28435"/>
                    </a:lnTo>
                    <a:lnTo>
                      <a:pt x="21069" y="28435"/>
                    </a:lnTo>
                    <a:lnTo>
                      <a:pt x="23616" y="28118"/>
                    </a:lnTo>
                    <a:lnTo>
                      <a:pt x="23616" y="37935"/>
                    </a:lnTo>
                    <a:lnTo>
                      <a:pt x="12598" y="37935"/>
                    </a:lnTo>
                    <a:lnTo>
                      <a:pt x="12598" y="55525"/>
                    </a:lnTo>
                    <a:cubicBezTo>
                      <a:pt x="12598" y="58039"/>
                      <a:pt x="12001" y="59957"/>
                      <a:pt x="10808" y="61252"/>
                    </a:cubicBezTo>
                    <a:cubicBezTo>
                      <a:pt x="9627" y="62547"/>
                      <a:pt x="8128" y="63195"/>
                      <a:pt x="6325" y="63195"/>
                    </a:cubicBezTo>
                    <a:cubicBezTo>
                      <a:pt x="4420" y="63195"/>
                      <a:pt x="2896" y="62547"/>
                      <a:pt x="1740" y="61265"/>
                    </a:cubicBezTo>
                    <a:cubicBezTo>
                      <a:pt x="584" y="59982"/>
                      <a:pt x="0" y="58103"/>
                      <a:pt x="0" y="55614"/>
                    </a:cubicBezTo>
                    <a:lnTo>
                      <a:pt x="0" y="7709"/>
                    </a:lnTo>
                    <a:cubicBezTo>
                      <a:pt x="0" y="4941"/>
                      <a:pt x="635" y="2972"/>
                      <a:pt x="1905" y="1778"/>
                    </a:cubicBezTo>
                    <a:cubicBezTo>
                      <a:pt x="3188" y="584"/>
                      <a:pt x="5207" y="0"/>
                      <a:pt x="797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Shape 31"/>
              <p:cNvSpPr>
                <a:spLocks/>
              </p:cNvSpPr>
              <p:nvPr/>
            </p:nvSpPr>
            <p:spPr bwMode="auto">
              <a:xfrm>
                <a:off x="6997" y="12369"/>
                <a:ext cx="235" cy="375"/>
              </a:xfrm>
              <a:custGeom>
                <a:avLst/>
                <a:gdLst>
                  <a:gd name="T0" fmla="*/ 0 w 23781"/>
                  <a:gd name="T1" fmla="*/ 0 h 37935"/>
                  <a:gd name="T2" fmla="*/ 502 w 23781"/>
                  <a:gd name="T3" fmla="*/ 0 h 37935"/>
                  <a:gd name="T4" fmla="*/ 11525 w 23781"/>
                  <a:gd name="T5" fmla="*/ 1105 h 37935"/>
                  <a:gd name="T6" fmla="*/ 18117 w 23781"/>
                  <a:gd name="T7" fmla="*/ 4623 h 37935"/>
                  <a:gd name="T8" fmla="*/ 22333 w 23781"/>
                  <a:gd name="T9" fmla="*/ 10643 h 37935"/>
                  <a:gd name="T10" fmla="*/ 23781 w 23781"/>
                  <a:gd name="T11" fmla="*/ 18644 h 37935"/>
                  <a:gd name="T12" fmla="*/ 17926 w 23781"/>
                  <a:gd name="T13" fmla="*/ 33033 h 37935"/>
                  <a:gd name="T14" fmla="*/ 502 w 23781"/>
                  <a:gd name="T15" fmla="*/ 37935 h 37935"/>
                  <a:gd name="T16" fmla="*/ 0 w 23781"/>
                  <a:gd name="T17" fmla="*/ 37935 h 37935"/>
                  <a:gd name="T18" fmla="*/ 0 w 23781"/>
                  <a:gd name="T19" fmla="*/ 28118 h 37935"/>
                  <a:gd name="T20" fmla="*/ 4896 w 23781"/>
                  <a:gd name="T21" fmla="*/ 27508 h 37935"/>
                  <a:gd name="T22" fmla="*/ 9442 w 23781"/>
                  <a:gd name="T23" fmla="*/ 24461 h 37935"/>
                  <a:gd name="T24" fmla="*/ 11017 w 23781"/>
                  <a:gd name="T25" fmla="*/ 18898 h 37935"/>
                  <a:gd name="T26" fmla="*/ 8604 w 23781"/>
                  <a:gd name="T27" fmla="*/ 12205 h 37935"/>
                  <a:gd name="T28" fmla="*/ 0 w 23781"/>
                  <a:gd name="T29" fmla="*/ 10078 h 37935"/>
                  <a:gd name="T30" fmla="*/ 0 w 23781"/>
                  <a:gd name="T31" fmla="*/ 0 h 37935"/>
                  <a:gd name="T32" fmla="*/ 0 w 23781"/>
                  <a:gd name="T33" fmla="*/ 0 h 37935"/>
                  <a:gd name="T34" fmla="*/ 23781 w 23781"/>
                  <a:gd name="T35" fmla="*/ 37935 h 37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T32" t="T33" r="T34" b="T35"/>
                <a:pathLst>
                  <a:path w="23781" h="37935">
                    <a:moveTo>
                      <a:pt x="0" y="0"/>
                    </a:moveTo>
                    <a:lnTo>
                      <a:pt x="502" y="0"/>
                    </a:lnTo>
                    <a:cubicBezTo>
                      <a:pt x="5277" y="0"/>
                      <a:pt x="8960" y="368"/>
                      <a:pt x="11525" y="1105"/>
                    </a:cubicBezTo>
                    <a:cubicBezTo>
                      <a:pt x="14065" y="1804"/>
                      <a:pt x="16262" y="2985"/>
                      <a:pt x="18117" y="4623"/>
                    </a:cubicBezTo>
                    <a:cubicBezTo>
                      <a:pt x="19971" y="6262"/>
                      <a:pt x="21368" y="8268"/>
                      <a:pt x="22333" y="10643"/>
                    </a:cubicBezTo>
                    <a:cubicBezTo>
                      <a:pt x="23298" y="13005"/>
                      <a:pt x="23781" y="15685"/>
                      <a:pt x="23781" y="18644"/>
                    </a:cubicBezTo>
                    <a:cubicBezTo>
                      <a:pt x="23781" y="24981"/>
                      <a:pt x="21825" y="29769"/>
                      <a:pt x="17926" y="33033"/>
                    </a:cubicBezTo>
                    <a:cubicBezTo>
                      <a:pt x="14027" y="36309"/>
                      <a:pt x="8223" y="37935"/>
                      <a:pt x="502" y="37935"/>
                    </a:cubicBezTo>
                    <a:lnTo>
                      <a:pt x="0" y="37935"/>
                    </a:lnTo>
                    <a:lnTo>
                      <a:pt x="0" y="28118"/>
                    </a:lnTo>
                    <a:lnTo>
                      <a:pt x="4896" y="27508"/>
                    </a:lnTo>
                    <a:cubicBezTo>
                      <a:pt x="6890" y="26886"/>
                      <a:pt x="8401" y="25871"/>
                      <a:pt x="9442" y="24461"/>
                    </a:cubicBezTo>
                    <a:cubicBezTo>
                      <a:pt x="10497" y="23038"/>
                      <a:pt x="11017" y="21196"/>
                      <a:pt x="11017" y="18898"/>
                    </a:cubicBezTo>
                    <a:cubicBezTo>
                      <a:pt x="11017" y="16155"/>
                      <a:pt x="10217" y="13932"/>
                      <a:pt x="8604" y="12205"/>
                    </a:cubicBezTo>
                    <a:lnTo>
                      <a:pt x="0" y="100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Shape 32"/>
              <p:cNvSpPr>
                <a:spLocks/>
              </p:cNvSpPr>
              <p:nvPr/>
            </p:nvSpPr>
            <p:spPr bwMode="auto">
              <a:xfrm>
                <a:off x="7416" y="12357"/>
                <a:ext cx="299" cy="641"/>
              </a:xfrm>
              <a:custGeom>
                <a:avLst/>
                <a:gdLst>
                  <a:gd name="T0" fmla="*/ 30226 w 30429"/>
                  <a:gd name="T1" fmla="*/ 0 h 64254"/>
                  <a:gd name="T2" fmla="*/ 30429 w 30429"/>
                  <a:gd name="T3" fmla="*/ 48 h 64254"/>
                  <a:gd name="T4" fmla="*/ 30429 w 30429"/>
                  <a:gd name="T5" fmla="*/ 10063 h 64254"/>
                  <a:gd name="T6" fmla="*/ 30226 w 30429"/>
                  <a:gd name="T7" fmla="*/ 10008 h 64254"/>
                  <a:gd name="T8" fmla="*/ 23241 w 30429"/>
                  <a:gd name="T9" fmla="*/ 11430 h 64254"/>
                  <a:gd name="T10" fmla="*/ 17729 w 30429"/>
                  <a:gd name="T11" fmla="*/ 15558 h 64254"/>
                  <a:gd name="T12" fmla="*/ 14084 w 30429"/>
                  <a:gd name="T13" fmla="*/ 22492 h 64254"/>
                  <a:gd name="T14" fmla="*/ 12751 w 30429"/>
                  <a:gd name="T15" fmla="*/ 31966 h 64254"/>
                  <a:gd name="T16" fmla="*/ 14084 w 30429"/>
                  <a:gd name="T17" fmla="*/ 41555 h 64254"/>
                  <a:gd name="T18" fmla="*/ 17869 w 30429"/>
                  <a:gd name="T19" fmla="*/ 48641 h 64254"/>
                  <a:gd name="T20" fmla="*/ 23457 w 30429"/>
                  <a:gd name="T21" fmla="*/ 52870 h 64254"/>
                  <a:gd name="T22" fmla="*/ 30391 w 30429"/>
                  <a:gd name="T23" fmla="*/ 54267 h 64254"/>
                  <a:gd name="T24" fmla="*/ 30429 w 30429"/>
                  <a:gd name="T25" fmla="*/ 54257 h 64254"/>
                  <a:gd name="T26" fmla="*/ 30429 w 30429"/>
                  <a:gd name="T27" fmla="*/ 64254 h 64254"/>
                  <a:gd name="T28" fmla="*/ 17424 w 30429"/>
                  <a:gd name="T29" fmla="*/ 61913 h 64254"/>
                  <a:gd name="T30" fmla="*/ 7798 w 30429"/>
                  <a:gd name="T31" fmla="*/ 55283 h 64254"/>
                  <a:gd name="T32" fmla="*/ 1968 w 30429"/>
                  <a:gd name="T33" fmla="*/ 44984 h 64254"/>
                  <a:gd name="T34" fmla="*/ 0 w 30429"/>
                  <a:gd name="T35" fmla="*/ 31966 h 64254"/>
                  <a:gd name="T36" fmla="*/ 2057 w 30429"/>
                  <a:gd name="T37" fmla="*/ 18822 h 64254"/>
                  <a:gd name="T38" fmla="*/ 8014 w 30429"/>
                  <a:gd name="T39" fmla="*/ 8649 h 64254"/>
                  <a:gd name="T40" fmla="*/ 17501 w 30429"/>
                  <a:gd name="T41" fmla="*/ 2236 h 64254"/>
                  <a:gd name="T42" fmla="*/ 30226 w 30429"/>
                  <a:gd name="T43" fmla="*/ 0 h 64254"/>
                  <a:gd name="T44" fmla="*/ 0 w 30429"/>
                  <a:gd name="T45" fmla="*/ 0 h 64254"/>
                  <a:gd name="T46" fmla="*/ 30429 w 30429"/>
                  <a:gd name="T47" fmla="*/ 64254 h 64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30429" h="64254">
                    <a:moveTo>
                      <a:pt x="30226" y="0"/>
                    </a:moveTo>
                    <a:lnTo>
                      <a:pt x="30429" y="48"/>
                    </a:lnTo>
                    <a:lnTo>
                      <a:pt x="30429" y="10063"/>
                    </a:lnTo>
                    <a:lnTo>
                      <a:pt x="30226" y="10008"/>
                    </a:lnTo>
                    <a:cubicBezTo>
                      <a:pt x="27699" y="10008"/>
                      <a:pt x="25375" y="10478"/>
                      <a:pt x="23241" y="11430"/>
                    </a:cubicBezTo>
                    <a:cubicBezTo>
                      <a:pt x="21107" y="12383"/>
                      <a:pt x="19279" y="13754"/>
                      <a:pt x="17729" y="15558"/>
                    </a:cubicBezTo>
                    <a:cubicBezTo>
                      <a:pt x="16193" y="17374"/>
                      <a:pt x="14986" y="19686"/>
                      <a:pt x="14084" y="22492"/>
                    </a:cubicBezTo>
                    <a:cubicBezTo>
                      <a:pt x="13195" y="25298"/>
                      <a:pt x="12751" y="28461"/>
                      <a:pt x="12751" y="31966"/>
                    </a:cubicBezTo>
                    <a:cubicBezTo>
                      <a:pt x="12751" y="35497"/>
                      <a:pt x="13195" y="38698"/>
                      <a:pt x="14084" y="41555"/>
                    </a:cubicBezTo>
                    <a:cubicBezTo>
                      <a:pt x="14986" y="44400"/>
                      <a:pt x="16243" y="46761"/>
                      <a:pt x="17869" y="48641"/>
                    </a:cubicBezTo>
                    <a:cubicBezTo>
                      <a:pt x="19495" y="50533"/>
                      <a:pt x="21349" y="51931"/>
                      <a:pt x="23457" y="52870"/>
                    </a:cubicBezTo>
                    <a:cubicBezTo>
                      <a:pt x="25565" y="53797"/>
                      <a:pt x="27876" y="54267"/>
                      <a:pt x="30391" y="54267"/>
                    </a:cubicBezTo>
                    <a:lnTo>
                      <a:pt x="30429" y="54257"/>
                    </a:lnTo>
                    <a:lnTo>
                      <a:pt x="30429" y="64254"/>
                    </a:lnTo>
                    <a:lnTo>
                      <a:pt x="17424" y="61913"/>
                    </a:lnTo>
                    <a:cubicBezTo>
                      <a:pt x="13576" y="60351"/>
                      <a:pt x="10363" y="58128"/>
                      <a:pt x="7798" y="55283"/>
                    </a:cubicBezTo>
                    <a:cubicBezTo>
                      <a:pt x="5220" y="52426"/>
                      <a:pt x="3277" y="48997"/>
                      <a:pt x="1968" y="44984"/>
                    </a:cubicBezTo>
                    <a:cubicBezTo>
                      <a:pt x="660" y="40970"/>
                      <a:pt x="0" y="36627"/>
                      <a:pt x="0" y="31966"/>
                    </a:cubicBezTo>
                    <a:cubicBezTo>
                      <a:pt x="0" y="27191"/>
                      <a:pt x="686" y="22809"/>
                      <a:pt x="2057" y="18822"/>
                    </a:cubicBezTo>
                    <a:cubicBezTo>
                      <a:pt x="3429" y="14846"/>
                      <a:pt x="5410" y="11456"/>
                      <a:pt x="8014" y="8649"/>
                    </a:cubicBezTo>
                    <a:cubicBezTo>
                      <a:pt x="10604" y="5855"/>
                      <a:pt x="13767" y="3721"/>
                      <a:pt x="17501" y="2236"/>
                    </a:cubicBezTo>
                    <a:cubicBezTo>
                      <a:pt x="21234" y="750"/>
                      <a:pt x="25476" y="0"/>
                      <a:pt x="3022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Shape 33"/>
              <p:cNvSpPr>
                <a:spLocks/>
              </p:cNvSpPr>
              <p:nvPr/>
            </p:nvSpPr>
            <p:spPr bwMode="auto">
              <a:xfrm>
                <a:off x="7721" y="12357"/>
                <a:ext cx="299" cy="641"/>
              </a:xfrm>
              <a:custGeom>
                <a:avLst/>
                <a:gdLst>
                  <a:gd name="T0" fmla="*/ 0 w 30429"/>
                  <a:gd name="T1" fmla="*/ 0 h 64215"/>
                  <a:gd name="T2" fmla="*/ 16383 w 30429"/>
                  <a:gd name="T3" fmla="*/ 3877 h 64215"/>
                  <a:gd name="T4" fmla="*/ 26873 w 30429"/>
                  <a:gd name="T5" fmla="*/ 15027 h 64215"/>
                  <a:gd name="T6" fmla="*/ 30429 w 30429"/>
                  <a:gd name="T7" fmla="*/ 32007 h 64215"/>
                  <a:gd name="T8" fmla="*/ 28486 w 30429"/>
                  <a:gd name="T9" fmla="*/ 45101 h 64215"/>
                  <a:gd name="T10" fmla="*/ 22631 w 30429"/>
                  <a:gd name="T11" fmla="*/ 55325 h 64215"/>
                  <a:gd name="T12" fmla="*/ 13056 w 30429"/>
                  <a:gd name="T13" fmla="*/ 61928 h 64215"/>
                  <a:gd name="T14" fmla="*/ 51 w 30429"/>
                  <a:gd name="T15" fmla="*/ 64215 h 64215"/>
                  <a:gd name="T16" fmla="*/ 0 w 30429"/>
                  <a:gd name="T17" fmla="*/ 64206 h 64215"/>
                  <a:gd name="T18" fmla="*/ 0 w 30429"/>
                  <a:gd name="T19" fmla="*/ 54209 h 64215"/>
                  <a:gd name="T20" fmla="*/ 8839 w 30429"/>
                  <a:gd name="T21" fmla="*/ 51794 h 64215"/>
                  <a:gd name="T22" fmla="*/ 15278 w 30429"/>
                  <a:gd name="T23" fmla="*/ 44339 h 64215"/>
                  <a:gd name="T24" fmla="*/ 17678 w 30429"/>
                  <a:gd name="T25" fmla="*/ 31918 h 64215"/>
                  <a:gd name="T26" fmla="*/ 15469 w 30429"/>
                  <a:gd name="T27" fmla="*/ 20094 h 64215"/>
                  <a:gd name="T28" fmla="*/ 9182 w 30429"/>
                  <a:gd name="T29" fmla="*/ 12526 h 64215"/>
                  <a:gd name="T30" fmla="*/ 0 w 30429"/>
                  <a:gd name="T31" fmla="*/ 10015 h 64215"/>
                  <a:gd name="T32" fmla="*/ 0 w 30429"/>
                  <a:gd name="T33" fmla="*/ 0 h 64215"/>
                  <a:gd name="T34" fmla="*/ 0 w 30429"/>
                  <a:gd name="T35" fmla="*/ 0 h 64215"/>
                  <a:gd name="T36" fmla="*/ 30429 w 30429"/>
                  <a:gd name="T37" fmla="*/ 64215 h 64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30429" h="64215">
                    <a:moveTo>
                      <a:pt x="0" y="0"/>
                    </a:moveTo>
                    <a:lnTo>
                      <a:pt x="16383" y="3877"/>
                    </a:lnTo>
                    <a:cubicBezTo>
                      <a:pt x="21006" y="6493"/>
                      <a:pt x="24498" y="10214"/>
                      <a:pt x="26873" y="15027"/>
                    </a:cubicBezTo>
                    <a:cubicBezTo>
                      <a:pt x="29248" y="19853"/>
                      <a:pt x="30429" y="25505"/>
                      <a:pt x="30429" y="32007"/>
                    </a:cubicBezTo>
                    <a:cubicBezTo>
                      <a:pt x="30429" y="36808"/>
                      <a:pt x="29782" y="41177"/>
                      <a:pt x="28486" y="45101"/>
                    </a:cubicBezTo>
                    <a:cubicBezTo>
                      <a:pt x="27191" y="49038"/>
                      <a:pt x="25235" y="52442"/>
                      <a:pt x="22631" y="55325"/>
                    </a:cubicBezTo>
                    <a:cubicBezTo>
                      <a:pt x="20041" y="58194"/>
                      <a:pt x="16840" y="60404"/>
                      <a:pt x="13056" y="61928"/>
                    </a:cubicBezTo>
                    <a:cubicBezTo>
                      <a:pt x="9271" y="63452"/>
                      <a:pt x="4928" y="64215"/>
                      <a:pt x="51" y="64215"/>
                    </a:cubicBezTo>
                    <a:lnTo>
                      <a:pt x="0" y="64206"/>
                    </a:lnTo>
                    <a:lnTo>
                      <a:pt x="0" y="54209"/>
                    </a:lnTo>
                    <a:lnTo>
                      <a:pt x="8839" y="51794"/>
                    </a:lnTo>
                    <a:cubicBezTo>
                      <a:pt x="11544" y="50194"/>
                      <a:pt x="13691" y="47704"/>
                      <a:pt x="15278" y="44339"/>
                    </a:cubicBezTo>
                    <a:cubicBezTo>
                      <a:pt x="16878" y="40973"/>
                      <a:pt x="17678" y="36833"/>
                      <a:pt x="17678" y="31918"/>
                    </a:cubicBezTo>
                    <a:cubicBezTo>
                      <a:pt x="17678" y="27372"/>
                      <a:pt x="16942" y="23434"/>
                      <a:pt x="15469" y="20094"/>
                    </a:cubicBezTo>
                    <a:cubicBezTo>
                      <a:pt x="14008" y="16767"/>
                      <a:pt x="11900" y="14239"/>
                      <a:pt x="9182" y="12526"/>
                    </a:cubicBezTo>
                    <a:lnTo>
                      <a:pt x="0" y="100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Shape 34"/>
              <p:cNvSpPr>
                <a:spLocks/>
              </p:cNvSpPr>
              <p:nvPr/>
            </p:nvSpPr>
            <p:spPr bwMode="auto">
              <a:xfrm>
                <a:off x="8235" y="12369"/>
                <a:ext cx="248" cy="629"/>
              </a:xfrm>
              <a:custGeom>
                <a:avLst/>
                <a:gdLst>
                  <a:gd name="T0" fmla="*/ 7722 w 25222"/>
                  <a:gd name="T1" fmla="*/ 0 h 63195"/>
                  <a:gd name="T2" fmla="*/ 25222 w 25222"/>
                  <a:gd name="T3" fmla="*/ 0 h 63195"/>
                  <a:gd name="T4" fmla="*/ 25222 w 25222"/>
                  <a:gd name="T5" fmla="*/ 9557 h 63195"/>
                  <a:gd name="T6" fmla="*/ 24206 w 25222"/>
                  <a:gd name="T7" fmla="*/ 9449 h 63195"/>
                  <a:gd name="T8" fmla="*/ 12586 w 25222"/>
                  <a:gd name="T9" fmla="*/ 9449 h 63195"/>
                  <a:gd name="T10" fmla="*/ 12586 w 25222"/>
                  <a:gd name="T11" fmla="*/ 26530 h 63195"/>
                  <a:gd name="T12" fmla="*/ 23863 w 25222"/>
                  <a:gd name="T13" fmla="*/ 26530 h 63195"/>
                  <a:gd name="T14" fmla="*/ 25222 w 25222"/>
                  <a:gd name="T15" fmla="*/ 26390 h 63195"/>
                  <a:gd name="T16" fmla="*/ 25222 w 25222"/>
                  <a:gd name="T17" fmla="*/ 38477 h 63195"/>
                  <a:gd name="T18" fmla="*/ 22555 w 25222"/>
                  <a:gd name="T19" fmla="*/ 36449 h 63195"/>
                  <a:gd name="T20" fmla="*/ 17005 w 25222"/>
                  <a:gd name="T21" fmla="*/ 35561 h 63195"/>
                  <a:gd name="T22" fmla="*/ 12586 w 25222"/>
                  <a:gd name="T23" fmla="*/ 35561 h 63195"/>
                  <a:gd name="T24" fmla="*/ 12586 w 25222"/>
                  <a:gd name="T25" fmla="*/ 55525 h 63195"/>
                  <a:gd name="T26" fmla="*/ 10858 w 25222"/>
                  <a:gd name="T27" fmla="*/ 61329 h 63195"/>
                  <a:gd name="T28" fmla="*/ 6325 w 25222"/>
                  <a:gd name="T29" fmla="*/ 63195 h 63195"/>
                  <a:gd name="T30" fmla="*/ 1651 w 25222"/>
                  <a:gd name="T31" fmla="*/ 61252 h 63195"/>
                  <a:gd name="T32" fmla="*/ 0 w 25222"/>
                  <a:gd name="T33" fmla="*/ 55525 h 63195"/>
                  <a:gd name="T34" fmla="*/ 0 w 25222"/>
                  <a:gd name="T35" fmla="*/ 7709 h 63195"/>
                  <a:gd name="T36" fmla="*/ 1829 w 25222"/>
                  <a:gd name="T37" fmla="*/ 1829 h 63195"/>
                  <a:gd name="T38" fmla="*/ 7722 w 25222"/>
                  <a:gd name="T39" fmla="*/ 0 h 63195"/>
                  <a:gd name="T40" fmla="*/ 0 w 25222"/>
                  <a:gd name="T41" fmla="*/ 0 h 63195"/>
                  <a:gd name="T42" fmla="*/ 25222 w 25222"/>
                  <a:gd name="T43" fmla="*/ 63195 h 6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25222" h="63195">
                    <a:moveTo>
                      <a:pt x="7722" y="0"/>
                    </a:moveTo>
                    <a:lnTo>
                      <a:pt x="25222" y="0"/>
                    </a:lnTo>
                    <a:lnTo>
                      <a:pt x="25222" y="9557"/>
                    </a:lnTo>
                    <a:lnTo>
                      <a:pt x="24206" y="9449"/>
                    </a:lnTo>
                    <a:lnTo>
                      <a:pt x="12586" y="9449"/>
                    </a:lnTo>
                    <a:lnTo>
                      <a:pt x="12586" y="26530"/>
                    </a:lnTo>
                    <a:lnTo>
                      <a:pt x="23863" y="26530"/>
                    </a:lnTo>
                    <a:lnTo>
                      <a:pt x="25222" y="26390"/>
                    </a:lnTo>
                    <a:lnTo>
                      <a:pt x="25222" y="38477"/>
                    </a:lnTo>
                    <a:lnTo>
                      <a:pt x="22555" y="36449"/>
                    </a:lnTo>
                    <a:cubicBezTo>
                      <a:pt x="21082" y="35852"/>
                      <a:pt x="19228" y="35561"/>
                      <a:pt x="17005" y="35561"/>
                    </a:cubicBezTo>
                    <a:lnTo>
                      <a:pt x="12586" y="35561"/>
                    </a:lnTo>
                    <a:lnTo>
                      <a:pt x="12586" y="55525"/>
                    </a:lnTo>
                    <a:cubicBezTo>
                      <a:pt x="12586" y="58154"/>
                      <a:pt x="12014" y="60096"/>
                      <a:pt x="10858" y="61329"/>
                    </a:cubicBezTo>
                    <a:cubicBezTo>
                      <a:pt x="9690" y="62573"/>
                      <a:pt x="8179" y="63195"/>
                      <a:pt x="6325" y="63195"/>
                    </a:cubicBezTo>
                    <a:cubicBezTo>
                      <a:pt x="4305" y="63195"/>
                      <a:pt x="2756" y="62547"/>
                      <a:pt x="1651" y="61252"/>
                    </a:cubicBezTo>
                    <a:cubicBezTo>
                      <a:pt x="559" y="59957"/>
                      <a:pt x="0" y="58039"/>
                      <a:pt x="0" y="55525"/>
                    </a:cubicBezTo>
                    <a:lnTo>
                      <a:pt x="0" y="7709"/>
                    </a:lnTo>
                    <a:cubicBezTo>
                      <a:pt x="0" y="5004"/>
                      <a:pt x="610" y="3035"/>
                      <a:pt x="1829" y="1829"/>
                    </a:cubicBezTo>
                    <a:cubicBezTo>
                      <a:pt x="3035" y="610"/>
                      <a:pt x="5004" y="0"/>
                      <a:pt x="7722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Shape 35"/>
              <p:cNvSpPr>
                <a:spLocks/>
              </p:cNvSpPr>
              <p:nvPr/>
            </p:nvSpPr>
            <p:spPr bwMode="auto">
              <a:xfrm>
                <a:off x="8489" y="12369"/>
                <a:ext cx="261" cy="629"/>
              </a:xfrm>
              <a:custGeom>
                <a:avLst/>
                <a:gdLst>
                  <a:gd name="T0" fmla="*/ 0 w 26492"/>
                  <a:gd name="T1" fmla="*/ 0 h 63195"/>
                  <a:gd name="T2" fmla="*/ 2972 w 26492"/>
                  <a:gd name="T3" fmla="*/ 0 h 63195"/>
                  <a:gd name="T4" fmla="*/ 10211 w 26492"/>
                  <a:gd name="T5" fmla="*/ 356 h 63195"/>
                  <a:gd name="T6" fmla="*/ 15646 w 26492"/>
                  <a:gd name="T7" fmla="*/ 1829 h 63195"/>
                  <a:gd name="T8" fmla="*/ 20815 w 26492"/>
                  <a:gd name="T9" fmla="*/ 5335 h 63195"/>
                  <a:gd name="T10" fmla="*/ 24219 w 26492"/>
                  <a:gd name="T11" fmla="*/ 10655 h 63195"/>
                  <a:gd name="T12" fmla="*/ 25387 w 26492"/>
                  <a:gd name="T13" fmla="*/ 17082 h 63195"/>
                  <a:gd name="T14" fmla="*/ 21463 w 26492"/>
                  <a:gd name="T15" fmla="*/ 28181 h 63195"/>
                  <a:gd name="T16" fmla="*/ 9576 w 26492"/>
                  <a:gd name="T17" fmla="*/ 34075 h 63195"/>
                  <a:gd name="T18" fmla="*/ 15977 w 26492"/>
                  <a:gd name="T19" fmla="*/ 39332 h 63195"/>
                  <a:gd name="T20" fmla="*/ 21425 w 26492"/>
                  <a:gd name="T21" fmla="*/ 46736 h 63195"/>
                  <a:gd name="T22" fmla="*/ 25159 w 26492"/>
                  <a:gd name="T23" fmla="*/ 53810 h 63195"/>
                  <a:gd name="T24" fmla="*/ 26492 w 26492"/>
                  <a:gd name="T25" fmla="*/ 58154 h 63195"/>
                  <a:gd name="T26" fmla="*/ 25705 w 26492"/>
                  <a:gd name="T27" fmla="*/ 60592 h 63195"/>
                  <a:gd name="T28" fmla="*/ 23571 w 26492"/>
                  <a:gd name="T29" fmla="*/ 62497 h 63195"/>
                  <a:gd name="T30" fmla="*/ 20434 w 26492"/>
                  <a:gd name="T31" fmla="*/ 63195 h 63195"/>
                  <a:gd name="T32" fmla="*/ 16866 w 26492"/>
                  <a:gd name="T33" fmla="*/ 62205 h 63195"/>
                  <a:gd name="T34" fmla="*/ 14389 w 26492"/>
                  <a:gd name="T35" fmla="*/ 59678 h 63195"/>
                  <a:gd name="T36" fmla="*/ 11570 w 26492"/>
                  <a:gd name="T37" fmla="*/ 55182 h 63195"/>
                  <a:gd name="T38" fmla="*/ 6528 w 26492"/>
                  <a:gd name="T39" fmla="*/ 46787 h 63195"/>
                  <a:gd name="T40" fmla="*/ 1676 w 26492"/>
                  <a:gd name="T41" fmla="*/ 39751 h 63195"/>
                  <a:gd name="T42" fmla="*/ 0 w 26492"/>
                  <a:gd name="T43" fmla="*/ 38477 h 63195"/>
                  <a:gd name="T44" fmla="*/ 0 w 26492"/>
                  <a:gd name="T45" fmla="*/ 26390 h 63195"/>
                  <a:gd name="T46" fmla="*/ 6274 w 26492"/>
                  <a:gd name="T47" fmla="*/ 25743 h 63195"/>
                  <a:gd name="T48" fmla="*/ 10998 w 26492"/>
                  <a:gd name="T49" fmla="*/ 23076 h 63195"/>
                  <a:gd name="T50" fmla="*/ 12637 w 26492"/>
                  <a:gd name="T51" fmla="*/ 17882 h 63195"/>
                  <a:gd name="T52" fmla="*/ 11316 w 26492"/>
                  <a:gd name="T53" fmla="*/ 13322 h 63195"/>
                  <a:gd name="T54" fmla="*/ 7671 w 26492"/>
                  <a:gd name="T55" fmla="*/ 10376 h 63195"/>
                  <a:gd name="T56" fmla="*/ 0 w 26492"/>
                  <a:gd name="T57" fmla="*/ 9557 h 63195"/>
                  <a:gd name="T58" fmla="*/ 0 w 26492"/>
                  <a:gd name="T59" fmla="*/ 0 h 63195"/>
                  <a:gd name="T60" fmla="*/ 0 w 26492"/>
                  <a:gd name="T61" fmla="*/ 0 h 63195"/>
                  <a:gd name="T62" fmla="*/ 26492 w 26492"/>
                  <a:gd name="T63" fmla="*/ 63195 h 6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T60" t="T61" r="T62" b="T63"/>
                <a:pathLst>
                  <a:path w="26492" h="63195">
                    <a:moveTo>
                      <a:pt x="0" y="0"/>
                    </a:moveTo>
                    <a:lnTo>
                      <a:pt x="2972" y="0"/>
                    </a:lnTo>
                    <a:cubicBezTo>
                      <a:pt x="5791" y="0"/>
                      <a:pt x="8204" y="115"/>
                      <a:pt x="10211" y="356"/>
                    </a:cubicBezTo>
                    <a:cubicBezTo>
                      <a:pt x="12217" y="597"/>
                      <a:pt x="14034" y="1080"/>
                      <a:pt x="15646" y="1829"/>
                    </a:cubicBezTo>
                    <a:cubicBezTo>
                      <a:pt x="17590" y="2642"/>
                      <a:pt x="19317" y="3811"/>
                      <a:pt x="20815" y="5335"/>
                    </a:cubicBezTo>
                    <a:cubicBezTo>
                      <a:pt x="22314" y="6871"/>
                      <a:pt x="23444" y="8636"/>
                      <a:pt x="24219" y="10655"/>
                    </a:cubicBezTo>
                    <a:cubicBezTo>
                      <a:pt x="25006" y="12675"/>
                      <a:pt x="25387" y="14821"/>
                      <a:pt x="25387" y="17082"/>
                    </a:cubicBezTo>
                    <a:cubicBezTo>
                      <a:pt x="25387" y="21717"/>
                      <a:pt x="24079" y="25413"/>
                      <a:pt x="21463" y="28181"/>
                    </a:cubicBezTo>
                    <a:cubicBezTo>
                      <a:pt x="18860" y="30962"/>
                      <a:pt x="14897" y="32919"/>
                      <a:pt x="9576" y="34075"/>
                    </a:cubicBezTo>
                    <a:cubicBezTo>
                      <a:pt x="11811" y="35268"/>
                      <a:pt x="13945" y="37021"/>
                      <a:pt x="15977" y="39332"/>
                    </a:cubicBezTo>
                    <a:cubicBezTo>
                      <a:pt x="18021" y="41643"/>
                      <a:pt x="19825" y="44120"/>
                      <a:pt x="21425" y="46736"/>
                    </a:cubicBezTo>
                    <a:cubicBezTo>
                      <a:pt x="23025" y="49340"/>
                      <a:pt x="24270" y="51702"/>
                      <a:pt x="25159" y="53810"/>
                    </a:cubicBezTo>
                    <a:cubicBezTo>
                      <a:pt x="26048" y="55918"/>
                      <a:pt x="26492" y="57366"/>
                      <a:pt x="26492" y="58154"/>
                    </a:cubicBezTo>
                    <a:cubicBezTo>
                      <a:pt x="26492" y="58966"/>
                      <a:pt x="26226" y="59792"/>
                      <a:pt x="25705" y="60592"/>
                    </a:cubicBezTo>
                    <a:cubicBezTo>
                      <a:pt x="25184" y="61392"/>
                      <a:pt x="24473" y="62040"/>
                      <a:pt x="23571" y="62497"/>
                    </a:cubicBezTo>
                    <a:cubicBezTo>
                      <a:pt x="22657" y="62967"/>
                      <a:pt x="21615" y="63195"/>
                      <a:pt x="20434" y="63195"/>
                    </a:cubicBezTo>
                    <a:cubicBezTo>
                      <a:pt x="19012" y="63195"/>
                      <a:pt x="17831" y="62865"/>
                      <a:pt x="16866" y="62205"/>
                    </a:cubicBezTo>
                    <a:cubicBezTo>
                      <a:pt x="15913" y="61544"/>
                      <a:pt x="15088" y="60693"/>
                      <a:pt x="14389" y="59678"/>
                    </a:cubicBezTo>
                    <a:cubicBezTo>
                      <a:pt x="13703" y="58662"/>
                      <a:pt x="12764" y="57163"/>
                      <a:pt x="11570" y="55182"/>
                    </a:cubicBezTo>
                    <a:lnTo>
                      <a:pt x="6528" y="46787"/>
                    </a:lnTo>
                    <a:cubicBezTo>
                      <a:pt x="4725" y="43714"/>
                      <a:pt x="3099" y="41364"/>
                      <a:pt x="1676" y="39751"/>
                    </a:cubicBezTo>
                    <a:lnTo>
                      <a:pt x="0" y="38477"/>
                    </a:lnTo>
                    <a:lnTo>
                      <a:pt x="0" y="26390"/>
                    </a:lnTo>
                    <a:lnTo>
                      <a:pt x="6274" y="25743"/>
                    </a:lnTo>
                    <a:cubicBezTo>
                      <a:pt x="8331" y="25222"/>
                      <a:pt x="9906" y="24333"/>
                      <a:pt x="10998" y="23076"/>
                    </a:cubicBezTo>
                    <a:cubicBezTo>
                      <a:pt x="12090" y="21819"/>
                      <a:pt x="12637" y="20092"/>
                      <a:pt x="12637" y="17882"/>
                    </a:cubicBezTo>
                    <a:cubicBezTo>
                      <a:pt x="12637" y="16155"/>
                      <a:pt x="12192" y="14643"/>
                      <a:pt x="11316" y="13322"/>
                    </a:cubicBezTo>
                    <a:cubicBezTo>
                      <a:pt x="10439" y="12015"/>
                      <a:pt x="9220" y="11037"/>
                      <a:pt x="7671" y="10376"/>
                    </a:cubicBezTo>
                    <a:lnTo>
                      <a:pt x="0" y="95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Shape 36"/>
              <p:cNvSpPr>
                <a:spLocks/>
              </p:cNvSpPr>
              <p:nvPr/>
            </p:nvSpPr>
            <p:spPr bwMode="auto">
              <a:xfrm>
                <a:off x="8921" y="12357"/>
                <a:ext cx="280" cy="641"/>
              </a:xfrm>
              <a:custGeom>
                <a:avLst/>
                <a:gdLst>
                  <a:gd name="T0" fmla="*/ 28575 w 28575"/>
                  <a:gd name="T1" fmla="*/ 0 h 64262"/>
                  <a:gd name="T2" fmla="*/ 28575 w 28575"/>
                  <a:gd name="T3" fmla="*/ 13515 h 64262"/>
                  <a:gd name="T4" fmla="*/ 28486 w 28575"/>
                  <a:gd name="T5" fmla="*/ 13272 h 64262"/>
                  <a:gd name="T6" fmla="*/ 19291 w 28575"/>
                  <a:gd name="T7" fmla="*/ 38913 h 64262"/>
                  <a:gd name="T8" fmla="*/ 28575 w 28575"/>
                  <a:gd name="T9" fmla="*/ 38913 h 64262"/>
                  <a:gd name="T10" fmla="*/ 28575 w 28575"/>
                  <a:gd name="T11" fmla="*/ 48362 h 64262"/>
                  <a:gd name="T12" fmla="*/ 15989 w 28575"/>
                  <a:gd name="T13" fmla="*/ 48362 h 64262"/>
                  <a:gd name="T14" fmla="*/ 13017 w 28575"/>
                  <a:gd name="T15" fmla="*/ 56338 h 64262"/>
                  <a:gd name="T16" fmla="*/ 10046 w 28575"/>
                  <a:gd name="T17" fmla="*/ 62624 h 64262"/>
                  <a:gd name="T18" fmla="*/ 6020 w 28575"/>
                  <a:gd name="T19" fmla="*/ 64262 h 64262"/>
                  <a:gd name="T20" fmla="*/ 1829 w 28575"/>
                  <a:gd name="T21" fmla="*/ 62523 h 64262"/>
                  <a:gd name="T22" fmla="*/ 0 w 28575"/>
                  <a:gd name="T23" fmla="*/ 58586 h 64262"/>
                  <a:gd name="T24" fmla="*/ 432 w 28575"/>
                  <a:gd name="T25" fmla="*/ 55956 h 64262"/>
                  <a:gd name="T26" fmla="*/ 1829 w 28575"/>
                  <a:gd name="T27" fmla="*/ 52184 h 64262"/>
                  <a:gd name="T28" fmla="*/ 17729 w 28575"/>
                  <a:gd name="T29" fmla="*/ 11836 h 64262"/>
                  <a:gd name="T30" fmla="*/ 19355 w 28575"/>
                  <a:gd name="T31" fmla="*/ 7658 h 64262"/>
                  <a:gd name="T32" fmla="*/ 21387 w 28575"/>
                  <a:gd name="T33" fmla="*/ 3607 h 64262"/>
                  <a:gd name="T34" fmla="*/ 24232 w 28575"/>
                  <a:gd name="T35" fmla="*/ 1004 h 64262"/>
                  <a:gd name="T36" fmla="*/ 28575 w 28575"/>
                  <a:gd name="T37" fmla="*/ 0 h 64262"/>
                  <a:gd name="T38" fmla="*/ 0 w 28575"/>
                  <a:gd name="T39" fmla="*/ 0 h 64262"/>
                  <a:gd name="T40" fmla="*/ 28575 w 28575"/>
                  <a:gd name="T41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8575" h="64262">
                    <a:moveTo>
                      <a:pt x="28575" y="0"/>
                    </a:moveTo>
                    <a:lnTo>
                      <a:pt x="28575" y="13515"/>
                    </a:lnTo>
                    <a:lnTo>
                      <a:pt x="28486" y="13272"/>
                    </a:lnTo>
                    <a:lnTo>
                      <a:pt x="19291" y="38913"/>
                    </a:lnTo>
                    <a:lnTo>
                      <a:pt x="28575" y="38913"/>
                    </a:lnTo>
                    <a:lnTo>
                      <a:pt x="28575" y="48362"/>
                    </a:lnTo>
                    <a:lnTo>
                      <a:pt x="15989" y="48362"/>
                    </a:lnTo>
                    <a:lnTo>
                      <a:pt x="13017" y="56338"/>
                    </a:lnTo>
                    <a:cubicBezTo>
                      <a:pt x="11862" y="59449"/>
                      <a:pt x="10871" y="61544"/>
                      <a:pt x="10046" y="62624"/>
                    </a:cubicBezTo>
                    <a:cubicBezTo>
                      <a:pt x="9233" y="63716"/>
                      <a:pt x="7887" y="64262"/>
                      <a:pt x="6020" y="64262"/>
                    </a:cubicBezTo>
                    <a:cubicBezTo>
                      <a:pt x="4445" y="64262"/>
                      <a:pt x="3035" y="63678"/>
                      <a:pt x="1829" y="62523"/>
                    </a:cubicBezTo>
                    <a:cubicBezTo>
                      <a:pt x="610" y="61367"/>
                      <a:pt x="0" y="60046"/>
                      <a:pt x="0" y="58586"/>
                    </a:cubicBezTo>
                    <a:cubicBezTo>
                      <a:pt x="0" y="57734"/>
                      <a:pt x="140" y="56859"/>
                      <a:pt x="432" y="55956"/>
                    </a:cubicBezTo>
                    <a:cubicBezTo>
                      <a:pt x="711" y="55055"/>
                      <a:pt x="1181" y="53797"/>
                      <a:pt x="1829" y="52184"/>
                    </a:cubicBezTo>
                    <a:lnTo>
                      <a:pt x="17729" y="11836"/>
                    </a:lnTo>
                    <a:cubicBezTo>
                      <a:pt x="18174" y="10668"/>
                      <a:pt x="18720" y="9284"/>
                      <a:pt x="19355" y="7658"/>
                    </a:cubicBezTo>
                    <a:cubicBezTo>
                      <a:pt x="19990" y="6033"/>
                      <a:pt x="20676" y="4687"/>
                      <a:pt x="21387" y="3607"/>
                    </a:cubicBezTo>
                    <a:cubicBezTo>
                      <a:pt x="22111" y="2528"/>
                      <a:pt x="23050" y="1664"/>
                      <a:pt x="24232" y="1004"/>
                    </a:cubicBezTo>
                    <a:lnTo>
                      <a:pt x="28575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Shape 37"/>
              <p:cNvSpPr>
                <a:spLocks/>
              </p:cNvSpPr>
              <p:nvPr/>
            </p:nvSpPr>
            <p:spPr bwMode="auto">
              <a:xfrm>
                <a:off x="9207" y="12357"/>
                <a:ext cx="286" cy="641"/>
              </a:xfrm>
              <a:custGeom>
                <a:avLst/>
                <a:gdLst>
                  <a:gd name="T0" fmla="*/ 0 w 29070"/>
                  <a:gd name="T1" fmla="*/ 0 h 64262"/>
                  <a:gd name="T2" fmla="*/ 4382 w 29070"/>
                  <a:gd name="T3" fmla="*/ 1004 h 64262"/>
                  <a:gd name="T4" fmla="*/ 7226 w 29070"/>
                  <a:gd name="T5" fmla="*/ 3556 h 64262"/>
                  <a:gd name="T6" fmla="*/ 9042 w 29070"/>
                  <a:gd name="T7" fmla="*/ 6934 h 64262"/>
                  <a:gd name="T8" fmla="*/ 10935 w 29070"/>
                  <a:gd name="T9" fmla="*/ 11748 h 64262"/>
                  <a:gd name="T10" fmla="*/ 27165 w 29070"/>
                  <a:gd name="T11" fmla="*/ 51842 h 64262"/>
                  <a:gd name="T12" fmla="*/ 29070 w 29070"/>
                  <a:gd name="T13" fmla="*/ 58496 h 64262"/>
                  <a:gd name="T14" fmla="*/ 27280 w 29070"/>
                  <a:gd name="T15" fmla="*/ 62459 h 64262"/>
                  <a:gd name="T16" fmla="*/ 22936 w 29070"/>
                  <a:gd name="T17" fmla="*/ 64262 h 64262"/>
                  <a:gd name="T18" fmla="*/ 20384 w 29070"/>
                  <a:gd name="T19" fmla="*/ 63729 h 64262"/>
                  <a:gd name="T20" fmla="*/ 18606 w 29070"/>
                  <a:gd name="T21" fmla="*/ 62294 h 64262"/>
                  <a:gd name="T22" fmla="*/ 17056 w 29070"/>
                  <a:gd name="T23" fmla="*/ 59487 h 64262"/>
                  <a:gd name="T24" fmla="*/ 15646 w 29070"/>
                  <a:gd name="T25" fmla="*/ 56173 h 64262"/>
                  <a:gd name="T26" fmla="*/ 12675 w 29070"/>
                  <a:gd name="T27" fmla="*/ 48362 h 64262"/>
                  <a:gd name="T28" fmla="*/ 0 w 29070"/>
                  <a:gd name="T29" fmla="*/ 48362 h 64262"/>
                  <a:gd name="T30" fmla="*/ 0 w 29070"/>
                  <a:gd name="T31" fmla="*/ 38913 h 64262"/>
                  <a:gd name="T32" fmla="*/ 9284 w 29070"/>
                  <a:gd name="T33" fmla="*/ 38913 h 64262"/>
                  <a:gd name="T34" fmla="*/ 0 w 29070"/>
                  <a:gd name="T35" fmla="*/ 13515 h 64262"/>
                  <a:gd name="T36" fmla="*/ 0 w 29070"/>
                  <a:gd name="T37" fmla="*/ 0 h 64262"/>
                  <a:gd name="T38" fmla="*/ 0 w 29070"/>
                  <a:gd name="T39" fmla="*/ 0 h 64262"/>
                  <a:gd name="T40" fmla="*/ 0 w 29070"/>
                  <a:gd name="T41" fmla="*/ 0 h 64262"/>
                  <a:gd name="T42" fmla="*/ 29070 w 29070"/>
                  <a:gd name="T43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29070" h="64262">
                    <a:moveTo>
                      <a:pt x="0" y="0"/>
                    </a:moveTo>
                    <a:cubicBezTo>
                      <a:pt x="1753" y="0"/>
                      <a:pt x="3213" y="330"/>
                      <a:pt x="4382" y="1004"/>
                    </a:cubicBezTo>
                    <a:cubicBezTo>
                      <a:pt x="5563" y="1664"/>
                      <a:pt x="6503" y="2515"/>
                      <a:pt x="7226" y="3556"/>
                    </a:cubicBezTo>
                    <a:cubicBezTo>
                      <a:pt x="7950" y="4611"/>
                      <a:pt x="8560" y="5741"/>
                      <a:pt x="9042" y="6934"/>
                    </a:cubicBezTo>
                    <a:cubicBezTo>
                      <a:pt x="9538" y="8141"/>
                      <a:pt x="10173" y="9741"/>
                      <a:pt x="10935" y="11748"/>
                    </a:cubicBezTo>
                    <a:lnTo>
                      <a:pt x="27165" y="51842"/>
                    </a:lnTo>
                    <a:cubicBezTo>
                      <a:pt x="28435" y="54890"/>
                      <a:pt x="29070" y="57112"/>
                      <a:pt x="29070" y="58496"/>
                    </a:cubicBezTo>
                    <a:cubicBezTo>
                      <a:pt x="29070" y="59932"/>
                      <a:pt x="28473" y="61265"/>
                      <a:pt x="27280" y="62459"/>
                    </a:cubicBezTo>
                    <a:cubicBezTo>
                      <a:pt x="26073" y="63665"/>
                      <a:pt x="24625" y="64262"/>
                      <a:pt x="22936" y="64262"/>
                    </a:cubicBezTo>
                    <a:cubicBezTo>
                      <a:pt x="21946" y="64262"/>
                      <a:pt x="21095" y="64084"/>
                      <a:pt x="20384" y="63729"/>
                    </a:cubicBezTo>
                    <a:cubicBezTo>
                      <a:pt x="19685" y="63374"/>
                      <a:pt x="19088" y="62903"/>
                      <a:pt x="18606" y="62294"/>
                    </a:cubicBezTo>
                    <a:cubicBezTo>
                      <a:pt x="18123" y="61685"/>
                      <a:pt x="17615" y="60757"/>
                      <a:pt x="17056" y="59487"/>
                    </a:cubicBezTo>
                    <a:cubicBezTo>
                      <a:pt x="16510" y="58242"/>
                      <a:pt x="16040" y="57125"/>
                      <a:pt x="15646" y="56173"/>
                    </a:cubicBezTo>
                    <a:lnTo>
                      <a:pt x="12675" y="48362"/>
                    </a:lnTo>
                    <a:lnTo>
                      <a:pt x="0" y="48362"/>
                    </a:lnTo>
                    <a:lnTo>
                      <a:pt x="0" y="38913"/>
                    </a:lnTo>
                    <a:lnTo>
                      <a:pt x="9284" y="38913"/>
                    </a:lnTo>
                    <a:lnTo>
                      <a:pt x="0" y="135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Shape 38"/>
              <p:cNvSpPr>
                <a:spLocks/>
              </p:cNvSpPr>
              <p:nvPr/>
            </p:nvSpPr>
            <p:spPr bwMode="auto">
              <a:xfrm>
                <a:off x="9645" y="12357"/>
                <a:ext cx="553" cy="641"/>
              </a:xfrm>
              <a:custGeom>
                <a:avLst/>
                <a:gdLst>
                  <a:gd name="T0" fmla="*/ 29629 w 55397"/>
                  <a:gd name="T1" fmla="*/ 0 h 64263"/>
                  <a:gd name="T2" fmla="*/ 43066 w 55397"/>
                  <a:gd name="T3" fmla="*/ 3011 h 64263"/>
                  <a:gd name="T4" fmla="*/ 52095 w 55397"/>
                  <a:gd name="T5" fmla="*/ 10453 h 64263"/>
                  <a:gd name="T6" fmla="*/ 55232 w 55397"/>
                  <a:gd name="T7" fmla="*/ 18822 h 64263"/>
                  <a:gd name="T8" fmla="*/ 53708 w 55397"/>
                  <a:gd name="T9" fmla="*/ 22632 h 64263"/>
                  <a:gd name="T10" fmla="*/ 50013 w 55397"/>
                  <a:gd name="T11" fmla="*/ 24283 h 64263"/>
                  <a:gd name="T12" fmla="*/ 46393 w 55397"/>
                  <a:gd name="T13" fmla="*/ 23140 h 64263"/>
                  <a:gd name="T14" fmla="*/ 43701 w 55397"/>
                  <a:gd name="T15" fmla="*/ 19203 h 64263"/>
                  <a:gd name="T16" fmla="*/ 37910 w 55397"/>
                  <a:gd name="T17" fmla="*/ 12294 h 64263"/>
                  <a:gd name="T18" fmla="*/ 29718 w 55397"/>
                  <a:gd name="T19" fmla="*/ 10008 h 64263"/>
                  <a:gd name="T20" fmla="*/ 17361 w 55397"/>
                  <a:gd name="T21" fmla="*/ 15888 h 64263"/>
                  <a:gd name="T22" fmla="*/ 12751 w 55397"/>
                  <a:gd name="T23" fmla="*/ 32639 h 64263"/>
                  <a:gd name="T24" fmla="*/ 14796 w 55397"/>
                  <a:gd name="T25" fmla="*/ 44692 h 64263"/>
                  <a:gd name="T26" fmla="*/ 20561 w 55397"/>
                  <a:gd name="T27" fmla="*/ 51880 h 64263"/>
                  <a:gd name="T28" fmla="*/ 29286 w 55397"/>
                  <a:gd name="T29" fmla="*/ 54255 h 64263"/>
                  <a:gd name="T30" fmla="*/ 38468 w 55397"/>
                  <a:gd name="T31" fmla="*/ 51563 h 64263"/>
                  <a:gd name="T32" fmla="*/ 44120 w 55397"/>
                  <a:gd name="T33" fmla="*/ 43663 h 64263"/>
                  <a:gd name="T34" fmla="*/ 46114 w 55397"/>
                  <a:gd name="T35" fmla="*/ 39650 h 64263"/>
                  <a:gd name="T36" fmla="*/ 49924 w 55397"/>
                  <a:gd name="T37" fmla="*/ 38100 h 64263"/>
                  <a:gd name="T38" fmla="*/ 53785 w 55397"/>
                  <a:gd name="T39" fmla="*/ 39675 h 64263"/>
                  <a:gd name="T40" fmla="*/ 55397 w 55397"/>
                  <a:gd name="T41" fmla="*/ 43574 h 64263"/>
                  <a:gd name="T42" fmla="*/ 53937 w 55397"/>
                  <a:gd name="T43" fmla="*/ 50000 h 64263"/>
                  <a:gd name="T44" fmla="*/ 49340 w 55397"/>
                  <a:gd name="T45" fmla="*/ 56782 h 64263"/>
                  <a:gd name="T46" fmla="*/ 41326 w 55397"/>
                  <a:gd name="T47" fmla="*/ 62180 h 64263"/>
                  <a:gd name="T48" fmla="*/ 29972 w 55397"/>
                  <a:gd name="T49" fmla="*/ 64263 h 64263"/>
                  <a:gd name="T50" fmla="*/ 21018 w 55397"/>
                  <a:gd name="T51" fmla="*/ 63322 h 64263"/>
                  <a:gd name="T52" fmla="*/ 13703 w 55397"/>
                  <a:gd name="T53" fmla="*/ 60427 h 64263"/>
                  <a:gd name="T54" fmla="*/ 7671 w 55397"/>
                  <a:gd name="T55" fmla="*/ 55233 h 64263"/>
                  <a:gd name="T56" fmla="*/ 3480 w 55397"/>
                  <a:gd name="T57" fmla="*/ 48679 h 64263"/>
                  <a:gd name="T58" fmla="*/ 864 w 55397"/>
                  <a:gd name="T59" fmla="*/ 40946 h 64263"/>
                  <a:gd name="T60" fmla="*/ 0 w 55397"/>
                  <a:gd name="T61" fmla="*/ 32207 h 64263"/>
                  <a:gd name="T62" fmla="*/ 2184 w 55397"/>
                  <a:gd name="T63" fmla="*/ 18783 h 64263"/>
                  <a:gd name="T64" fmla="*/ 8433 w 55397"/>
                  <a:gd name="T65" fmla="*/ 8624 h 64263"/>
                  <a:gd name="T66" fmla="*/ 17971 w 55397"/>
                  <a:gd name="T67" fmla="*/ 2210 h 64263"/>
                  <a:gd name="T68" fmla="*/ 29629 w 55397"/>
                  <a:gd name="T69" fmla="*/ 0 h 64263"/>
                  <a:gd name="T70" fmla="*/ 0 w 55397"/>
                  <a:gd name="T71" fmla="*/ 0 h 64263"/>
                  <a:gd name="T72" fmla="*/ 55397 w 55397"/>
                  <a:gd name="T73" fmla="*/ 64263 h 64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55397" h="64263">
                    <a:moveTo>
                      <a:pt x="29629" y="0"/>
                    </a:moveTo>
                    <a:cubicBezTo>
                      <a:pt x="34658" y="0"/>
                      <a:pt x="39141" y="1004"/>
                      <a:pt x="43066" y="3011"/>
                    </a:cubicBezTo>
                    <a:cubicBezTo>
                      <a:pt x="46990" y="5017"/>
                      <a:pt x="50000" y="7493"/>
                      <a:pt x="52095" y="10453"/>
                    </a:cubicBezTo>
                    <a:cubicBezTo>
                      <a:pt x="54178" y="13399"/>
                      <a:pt x="55232" y="16193"/>
                      <a:pt x="55232" y="18822"/>
                    </a:cubicBezTo>
                    <a:cubicBezTo>
                      <a:pt x="55232" y="20257"/>
                      <a:pt x="54724" y="21527"/>
                      <a:pt x="53708" y="22632"/>
                    </a:cubicBezTo>
                    <a:cubicBezTo>
                      <a:pt x="52680" y="23737"/>
                      <a:pt x="51460" y="24283"/>
                      <a:pt x="50013" y="24283"/>
                    </a:cubicBezTo>
                    <a:cubicBezTo>
                      <a:pt x="48400" y="24283"/>
                      <a:pt x="47193" y="23915"/>
                      <a:pt x="46393" y="23140"/>
                    </a:cubicBezTo>
                    <a:cubicBezTo>
                      <a:pt x="45580" y="22378"/>
                      <a:pt x="44691" y="21070"/>
                      <a:pt x="43701" y="19203"/>
                    </a:cubicBezTo>
                    <a:cubicBezTo>
                      <a:pt x="42062" y="16129"/>
                      <a:pt x="40132" y="13818"/>
                      <a:pt x="37910" y="12294"/>
                    </a:cubicBezTo>
                    <a:cubicBezTo>
                      <a:pt x="35700" y="10770"/>
                      <a:pt x="32957" y="10008"/>
                      <a:pt x="29718" y="10008"/>
                    </a:cubicBezTo>
                    <a:cubicBezTo>
                      <a:pt x="24536" y="10008"/>
                      <a:pt x="20422" y="11964"/>
                      <a:pt x="17361" y="15888"/>
                    </a:cubicBezTo>
                    <a:cubicBezTo>
                      <a:pt x="14288" y="19825"/>
                      <a:pt x="12751" y="25400"/>
                      <a:pt x="12751" y="32639"/>
                    </a:cubicBezTo>
                    <a:cubicBezTo>
                      <a:pt x="12751" y="37465"/>
                      <a:pt x="13437" y="41491"/>
                      <a:pt x="14796" y="44692"/>
                    </a:cubicBezTo>
                    <a:cubicBezTo>
                      <a:pt x="16142" y="47905"/>
                      <a:pt x="18072" y="50305"/>
                      <a:pt x="20561" y="51880"/>
                    </a:cubicBezTo>
                    <a:cubicBezTo>
                      <a:pt x="23038" y="53467"/>
                      <a:pt x="25946" y="54255"/>
                      <a:pt x="29286" y="54255"/>
                    </a:cubicBezTo>
                    <a:cubicBezTo>
                      <a:pt x="32906" y="54255"/>
                      <a:pt x="35966" y="53353"/>
                      <a:pt x="38468" y="51563"/>
                    </a:cubicBezTo>
                    <a:cubicBezTo>
                      <a:pt x="40970" y="49771"/>
                      <a:pt x="42850" y="47130"/>
                      <a:pt x="44120" y="43663"/>
                    </a:cubicBezTo>
                    <a:cubicBezTo>
                      <a:pt x="44653" y="42025"/>
                      <a:pt x="45326" y="40691"/>
                      <a:pt x="46114" y="39650"/>
                    </a:cubicBezTo>
                    <a:cubicBezTo>
                      <a:pt x="46901" y="38621"/>
                      <a:pt x="48171" y="38100"/>
                      <a:pt x="49924" y="38100"/>
                    </a:cubicBezTo>
                    <a:cubicBezTo>
                      <a:pt x="51422" y="38100"/>
                      <a:pt x="52718" y="38634"/>
                      <a:pt x="53785" y="39675"/>
                    </a:cubicBezTo>
                    <a:cubicBezTo>
                      <a:pt x="54864" y="40717"/>
                      <a:pt x="55397" y="42025"/>
                      <a:pt x="55397" y="43574"/>
                    </a:cubicBezTo>
                    <a:cubicBezTo>
                      <a:pt x="55397" y="45555"/>
                      <a:pt x="54915" y="47689"/>
                      <a:pt x="53937" y="50000"/>
                    </a:cubicBezTo>
                    <a:cubicBezTo>
                      <a:pt x="52959" y="52299"/>
                      <a:pt x="51422" y="54559"/>
                      <a:pt x="49340" y="56782"/>
                    </a:cubicBezTo>
                    <a:cubicBezTo>
                      <a:pt x="47244" y="58992"/>
                      <a:pt x="44577" y="60796"/>
                      <a:pt x="41326" y="62180"/>
                    </a:cubicBezTo>
                    <a:cubicBezTo>
                      <a:pt x="38075" y="63564"/>
                      <a:pt x="34290" y="64263"/>
                      <a:pt x="29972" y="64263"/>
                    </a:cubicBezTo>
                    <a:cubicBezTo>
                      <a:pt x="26683" y="64263"/>
                      <a:pt x="23711" y="63945"/>
                      <a:pt x="21018" y="63322"/>
                    </a:cubicBezTo>
                    <a:cubicBezTo>
                      <a:pt x="18339" y="62700"/>
                      <a:pt x="15900" y="61735"/>
                      <a:pt x="13703" y="60427"/>
                    </a:cubicBezTo>
                    <a:cubicBezTo>
                      <a:pt x="11519" y="59106"/>
                      <a:pt x="9512" y="57379"/>
                      <a:pt x="7671" y="55233"/>
                    </a:cubicBezTo>
                    <a:cubicBezTo>
                      <a:pt x="6032" y="53277"/>
                      <a:pt x="4635" y="51105"/>
                      <a:pt x="3480" y="48679"/>
                    </a:cubicBezTo>
                    <a:cubicBezTo>
                      <a:pt x="2311" y="46266"/>
                      <a:pt x="1448" y="43688"/>
                      <a:pt x="864" y="40946"/>
                    </a:cubicBezTo>
                    <a:cubicBezTo>
                      <a:pt x="292" y="38202"/>
                      <a:pt x="0" y="35294"/>
                      <a:pt x="0" y="32207"/>
                    </a:cubicBezTo>
                    <a:cubicBezTo>
                      <a:pt x="0" y="27216"/>
                      <a:pt x="724" y="22733"/>
                      <a:pt x="2184" y="18783"/>
                    </a:cubicBezTo>
                    <a:cubicBezTo>
                      <a:pt x="3632" y="14822"/>
                      <a:pt x="5715" y="11443"/>
                      <a:pt x="8433" y="8624"/>
                    </a:cubicBezTo>
                    <a:cubicBezTo>
                      <a:pt x="11151" y="5817"/>
                      <a:pt x="14326" y="3670"/>
                      <a:pt x="17971" y="2210"/>
                    </a:cubicBezTo>
                    <a:cubicBezTo>
                      <a:pt x="21615" y="737"/>
                      <a:pt x="25502" y="0"/>
                      <a:pt x="29629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Shape 39"/>
              <p:cNvSpPr>
                <a:spLocks/>
              </p:cNvSpPr>
              <p:nvPr/>
            </p:nvSpPr>
            <p:spPr bwMode="auto">
              <a:xfrm>
                <a:off x="10426" y="12357"/>
                <a:ext cx="121" cy="641"/>
              </a:xfrm>
              <a:custGeom>
                <a:avLst/>
                <a:gdLst>
                  <a:gd name="T0" fmla="*/ 6236 w 12586"/>
                  <a:gd name="T1" fmla="*/ 0 h 64262"/>
                  <a:gd name="T2" fmla="*/ 10833 w 12586"/>
                  <a:gd name="T3" fmla="*/ 1892 h 64262"/>
                  <a:gd name="T4" fmla="*/ 12586 w 12586"/>
                  <a:gd name="T5" fmla="*/ 7633 h 64262"/>
                  <a:gd name="T6" fmla="*/ 12586 w 12586"/>
                  <a:gd name="T7" fmla="*/ 56591 h 64262"/>
                  <a:gd name="T8" fmla="*/ 10833 w 12586"/>
                  <a:gd name="T9" fmla="*/ 62357 h 64262"/>
                  <a:gd name="T10" fmla="*/ 6236 w 12586"/>
                  <a:gd name="T11" fmla="*/ 64262 h 64262"/>
                  <a:gd name="T12" fmla="*/ 1753 w 12586"/>
                  <a:gd name="T13" fmla="*/ 62332 h 64262"/>
                  <a:gd name="T14" fmla="*/ 0 w 12586"/>
                  <a:gd name="T15" fmla="*/ 56591 h 64262"/>
                  <a:gd name="T16" fmla="*/ 0 w 12586"/>
                  <a:gd name="T17" fmla="*/ 7633 h 64262"/>
                  <a:gd name="T18" fmla="*/ 1740 w 12586"/>
                  <a:gd name="T19" fmla="*/ 1905 h 64262"/>
                  <a:gd name="T20" fmla="*/ 6236 w 12586"/>
                  <a:gd name="T21" fmla="*/ 0 h 64262"/>
                  <a:gd name="T22" fmla="*/ 0 w 12586"/>
                  <a:gd name="T23" fmla="*/ 0 h 64262"/>
                  <a:gd name="T24" fmla="*/ 12586 w 12586"/>
                  <a:gd name="T25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2586" h="64262">
                    <a:moveTo>
                      <a:pt x="6236" y="0"/>
                    </a:moveTo>
                    <a:cubicBezTo>
                      <a:pt x="8128" y="0"/>
                      <a:pt x="9652" y="635"/>
                      <a:pt x="10833" y="1892"/>
                    </a:cubicBezTo>
                    <a:cubicBezTo>
                      <a:pt x="12001" y="3149"/>
                      <a:pt x="12586" y="5055"/>
                      <a:pt x="12586" y="7633"/>
                    </a:cubicBezTo>
                    <a:lnTo>
                      <a:pt x="12586" y="56591"/>
                    </a:lnTo>
                    <a:cubicBezTo>
                      <a:pt x="12586" y="59157"/>
                      <a:pt x="12001" y="61087"/>
                      <a:pt x="10833" y="62357"/>
                    </a:cubicBezTo>
                    <a:cubicBezTo>
                      <a:pt x="9652" y="63627"/>
                      <a:pt x="8128" y="64262"/>
                      <a:pt x="6236" y="64262"/>
                    </a:cubicBezTo>
                    <a:cubicBezTo>
                      <a:pt x="4420" y="64262"/>
                      <a:pt x="2934" y="63614"/>
                      <a:pt x="1753" y="62332"/>
                    </a:cubicBezTo>
                    <a:cubicBezTo>
                      <a:pt x="584" y="61049"/>
                      <a:pt x="0" y="59131"/>
                      <a:pt x="0" y="56591"/>
                    </a:cubicBezTo>
                    <a:lnTo>
                      <a:pt x="0" y="7633"/>
                    </a:lnTo>
                    <a:cubicBezTo>
                      <a:pt x="0" y="5093"/>
                      <a:pt x="584" y="3187"/>
                      <a:pt x="1740" y="1905"/>
                    </a:cubicBezTo>
                    <a:cubicBezTo>
                      <a:pt x="2896" y="635"/>
                      <a:pt x="4394" y="0"/>
                      <a:pt x="623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Shape 40"/>
              <p:cNvSpPr>
                <a:spLocks/>
              </p:cNvSpPr>
              <p:nvPr/>
            </p:nvSpPr>
            <p:spPr bwMode="auto">
              <a:xfrm>
                <a:off x="10763" y="12357"/>
                <a:ext cx="298" cy="641"/>
              </a:xfrm>
              <a:custGeom>
                <a:avLst/>
                <a:gdLst>
                  <a:gd name="T0" fmla="*/ 30226 w 30429"/>
                  <a:gd name="T1" fmla="*/ 0 h 64253"/>
                  <a:gd name="T2" fmla="*/ 30429 w 30429"/>
                  <a:gd name="T3" fmla="*/ 48 h 64253"/>
                  <a:gd name="T4" fmla="*/ 30429 w 30429"/>
                  <a:gd name="T5" fmla="*/ 10063 h 64253"/>
                  <a:gd name="T6" fmla="*/ 30226 w 30429"/>
                  <a:gd name="T7" fmla="*/ 10008 h 64253"/>
                  <a:gd name="T8" fmla="*/ 23241 w 30429"/>
                  <a:gd name="T9" fmla="*/ 11430 h 64253"/>
                  <a:gd name="T10" fmla="*/ 17742 w 30429"/>
                  <a:gd name="T11" fmla="*/ 15558 h 64253"/>
                  <a:gd name="T12" fmla="*/ 14084 w 30429"/>
                  <a:gd name="T13" fmla="*/ 22492 h 64253"/>
                  <a:gd name="T14" fmla="*/ 12751 w 30429"/>
                  <a:gd name="T15" fmla="*/ 31966 h 64253"/>
                  <a:gd name="T16" fmla="*/ 14084 w 30429"/>
                  <a:gd name="T17" fmla="*/ 41555 h 64253"/>
                  <a:gd name="T18" fmla="*/ 17869 w 30429"/>
                  <a:gd name="T19" fmla="*/ 48641 h 64253"/>
                  <a:gd name="T20" fmla="*/ 23457 w 30429"/>
                  <a:gd name="T21" fmla="*/ 52870 h 64253"/>
                  <a:gd name="T22" fmla="*/ 30391 w 30429"/>
                  <a:gd name="T23" fmla="*/ 54267 h 64253"/>
                  <a:gd name="T24" fmla="*/ 30429 w 30429"/>
                  <a:gd name="T25" fmla="*/ 54257 h 64253"/>
                  <a:gd name="T26" fmla="*/ 30429 w 30429"/>
                  <a:gd name="T27" fmla="*/ 64253 h 64253"/>
                  <a:gd name="T28" fmla="*/ 17424 w 30429"/>
                  <a:gd name="T29" fmla="*/ 61913 h 64253"/>
                  <a:gd name="T30" fmla="*/ 7798 w 30429"/>
                  <a:gd name="T31" fmla="*/ 55283 h 64253"/>
                  <a:gd name="T32" fmla="*/ 1968 w 30429"/>
                  <a:gd name="T33" fmla="*/ 44983 h 64253"/>
                  <a:gd name="T34" fmla="*/ 0 w 30429"/>
                  <a:gd name="T35" fmla="*/ 31966 h 64253"/>
                  <a:gd name="T36" fmla="*/ 2057 w 30429"/>
                  <a:gd name="T37" fmla="*/ 18821 h 64253"/>
                  <a:gd name="T38" fmla="*/ 8014 w 30429"/>
                  <a:gd name="T39" fmla="*/ 8649 h 64253"/>
                  <a:gd name="T40" fmla="*/ 17501 w 30429"/>
                  <a:gd name="T41" fmla="*/ 2236 h 64253"/>
                  <a:gd name="T42" fmla="*/ 30226 w 30429"/>
                  <a:gd name="T43" fmla="*/ 0 h 64253"/>
                  <a:gd name="T44" fmla="*/ 0 w 30429"/>
                  <a:gd name="T45" fmla="*/ 0 h 64253"/>
                  <a:gd name="T46" fmla="*/ 30429 w 30429"/>
                  <a:gd name="T47" fmla="*/ 64253 h 64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30429" h="64253">
                    <a:moveTo>
                      <a:pt x="30226" y="0"/>
                    </a:moveTo>
                    <a:lnTo>
                      <a:pt x="30429" y="48"/>
                    </a:lnTo>
                    <a:lnTo>
                      <a:pt x="30429" y="10063"/>
                    </a:lnTo>
                    <a:lnTo>
                      <a:pt x="30226" y="10008"/>
                    </a:lnTo>
                    <a:cubicBezTo>
                      <a:pt x="27699" y="10008"/>
                      <a:pt x="25387" y="10478"/>
                      <a:pt x="23241" y="11430"/>
                    </a:cubicBezTo>
                    <a:cubicBezTo>
                      <a:pt x="21120" y="12383"/>
                      <a:pt x="19279" y="13754"/>
                      <a:pt x="17742" y="15558"/>
                    </a:cubicBezTo>
                    <a:cubicBezTo>
                      <a:pt x="16192" y="17374"/>
                      <a:pt x="14986" y="19686"/>
                      <a:pt x="14084" y="22492"/>
                    </a:cubicBezTo>
                    <a:cubicBezTo>
                      <a:pt x="13195" y="25298"/>
                      <a:pt x="12751" y="28461"/>
                      <a:pt x="12751" y="31966"/>
                    </a:cubicBezTo>
                    <a:cubicBezTo>
                      <a:pt x="12751" y="35497"/>
                      <a:pt x="13195" y="38697"/>
                      <a:pt x="14084" y="41555"/>
                    </a:cubicBezTo>
                    <a:cubicBezTo>
                      <a:pt x="14986" y="44400"/>
                      <a:pt x="16243" y="46761"/>
                      <a:pt x="17869" y="48641"/>
                    </a:cubicBezTo>
                    <a:cubicBezTo>
                      <a:pt x="19494" y="50533"/>
                      <a:pt x="21349" y="51931"/>
                      <a:pt x="23457" y="52870"/>
                    </a:cubicBezTo>
                    <a:cubicBezTo>
                      <a:pt x="25565" y="53797"/>
                      <a:pt x="27876" y="54267"/>
                      <a:pt x="30391" y="54267"/>
                    </a:cubicBezTo>
                    <a:lnTo>
                      <a:pt x="30429" y="54257"/>
                    </a:lnTo>
                    <a:lnTo>
                      <a:pt x="30429" y="64253"/>
                    </a:lnTo>
                    <a:lnTo>
                      <a:pt x="17424" y="61913"/>
                    </a:lnTo>
                    <a:cubicBezTo>
                      <a:pt x="13576" y="60351"/>
                      <a:pt x="10363" y="58128"/>
                      <a:pt x="7798" y="55283"/>
                    </a:cubicBezTo>
                    <a:cubicBezTo>
                      <a:pt x="5220" y="52426"/>
                      <a:pt x="3277" y="48997"/>
                      <a:pt x="1968" y="44983"/>
                    </a:cubicBezTo>
                    <a:cubicBezTo>
                      <a:pt x="660" y="40970"/>
                      <a:pt x="0" y="36627"/>
                      <a:pt x="0" y="31966"/>
                    </a:cubicBezTo>
                    <a:cubicBezTo>
                      <a:pt x="0" y="27191"/>
                      <a:pt x="686" y="22809"/>
                      <a:pt x="2057" y="18821"/>
                    </a:cubicBezTo>
                    <a:cubicBezTo>
                      <a:pt x="3429" y="14846"/>
                      <a:pt x="5410" y="11456"/>
                      <a:pt x="8014" y="8649"/>
                    </a:cubicBezTo>
                    <a:cubicBezTo>
                      <a:pt x="10604" y="5855"/>
                      <a:pt x="13767" y="3721"/>
                      <a:pt x="17501" y="2236"/>
                    </a:cubicBezTo>
                    <a:cubicBezTo>
                      <a:pt x="21234" y="750"/>
                      <a:pt x="25476" y="0"/>
                      <a:pt x="3022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Shape 41"/>
              <p:cNvSpPr>
                <a:spLocks/>
              </p:cNvSpPr>
              <p:nvPr/>
            </p:nvSpPr>
            <p:spPr bwMode="auto">
              <a:xfrm>
                <a:off x="11023" y="12230"/>
                <a:ext cx="45" cy="95"/>
              </a:xfrm>
              <a:custGeom>
                <a:avLst/>
                <a:gdLst>
                  <a:gd name="T0" fmla="*/ 4877 w 4877"/>
                  <a:gd name="T1" fmla="*/ 0 h 9674"/>
                  <a:gd name="T2" fmla="*/ 4877 w 4877"/>
                  <a:gd name="T3" fmla="*/ 8948 h 9674"/>
                  <a:gd name="T4" fmla="*/ 1829 w 4877"/>
                  <a:gd name="T5" fmla="*/ 9674 h 9674"/>
                  <a:gd name="T6" fmla="*/ 0 w 4877"/>
                  <a:gd name="T7" fmla="*/ 8607 h 9674"/>
                  <a:gd name="T8" fmla="*/ 1105 w 4877"/>
                  <a:gd name="T9" fmla="*/ 6105 h 9674"/>
                  <a:gd name="T10" fmla="*/ 3010 w 4877"/>
                  <a:gd name="T11" fmla="*/ 2549 h 9674"/>
                  <a:gd name="T12" fmla="*/ 4877 w 4877"/>
                  <a:gd name="T13" fmla="*/ 0 h 9674"/>
                  <a:gd name="T14" fmla="*/ 0 w 4877"/>
                  <a:gd name="T15" fmla="*/ 0 h 9674"/>
                  <a:gd name="T16" fmla="*/ 4877 w 4877"/>
                  <a:gd name="T17" fmla="*/ 9674 h 9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T14" t="T15" r="T16" b="T17"/>
                <a:pathLst>
                  <a:path w="4877" h="9674">
                    <a:moveTo>
                      <a:pt x="4877" y="0"/>
                    </a:moveTo>
                    <a:lnTo>
                      <a:pt x="4877" y="8948"/>
                    </a:lnTo>
                    <a:lnTo>
                      <a:pt x="1829" y="9674"/>
                    </a:lnTo>
                    <a:cubicBezTo>
                      <a:pt x="610" y="9674"/>
                      <a:pt x="0" y="9318"/>
                      <a:pt x="0" y="8607"/>
                    </a:cubicBezTo>
                    <a:cubicBezTo>
                      <a:pt x="0" y="8137"/>
                      <a:pt x="368" y="7299"/>
                      <a:pt x="1105" y="6105"/>
                    </a:cubicBezTo>
                    <a:lnTo>
                      <a:pt x="3010" y="2549"/>
                    </a:lnTo>
                    <a:lnTo>
                      <a:pt x="4877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Shape 42"/>
              <p:cNvSpPr>
                <a:spLocks/>
              </p:cNvSpPr>
              <p:nvPr/>
            </p:nvSpPr>
            <p:spPr bwMode="auto">
              <a:xfrm>
                <a:off x="11068" y="12357"/>
                <a:ext cx="298" cy="641"/>
              </a:xfrm>
              <a:custGeom>
                <a:avLst/>
                <a:gdLst>
                  <a:gd name="T0" fmla="*/ 0 w 30429"/>
                  <a:gd name="T1" fmla="*/ 0 h 64214"/>
                  <a:gd name="T2" fmla="*/ 16383 w 30429"/>
                  <a:gd name="T3" fmla="*/ 3877 h 64214"/>
                  <a:gd name="T4" fmla="*/ 26873 w 30429"/>
                  <a:gd name="T5" fmla="*/ 15027 h 64214"/>
                  <a:gd name="T6" fmla="*/ 30429 w 30429"/>
                  <a:gd name="T7" fmla="*/ 32007 h 64214"/>
                  <a:gd name="T8" fmla="*/ 28486 w 30429"/>
                  <a:gd name="T9" fmla="*/ 45100 h 64214"/>
                  <a:gd name="T10" fmla="*/ 22631 w 30429"/>
                  <a:gd name="T11" fmla="*/ 55325 h 64214"/>
                  <a:gd name="T12" fmla="*/ 13056 w 30429"/>
                  <a:gd name="T13" fmla="*/ 61928 h 64214"/>
                  <a:gd name="T14" fmla="*/ 51 w 30429"/>
                  <a:gd name="T15" fmla="*/ 64214 h 64214"/>
                  <a:gd name="T16" fmla="*/ 0 w 30429"/>
                  <a:gd name="T17" fmla="*/ 64205 h 64214"/>
                  <a:gd name="T18" fmla="*/ 0 w 30429"/>
                  <a:gd name="T19" fmla="*/ 54209 h 64214"/>
                  <a:gd name="T20" fmla="*/ 8839 w 30429"/>
                  <a:gd name="T21" fmla="*/ 51794 h 64214"/>
                  <a:gd name="T22" fmla="*/ 15278 w 30429"/>
                  <a:gd name="T23" fmla="*/ 44338 h 64214"/>
                  <a:gd name="T24" fmla="*/ 17678 w 30429"/>
                  <a:gd name="T25" fmla="*/ 31918 h 64214"/>
                  <a:gd name="T26" fmla="*/ 15469 w 30429"/>
                  <a:gd name="T27" fmla="*/ 20094 h 64214"/>
                  <a:gd name="T28" fmla="*/ 9182 w 30429"/>
                  <a:gd name="T29" fmla="*/ 12526 h 64214"/>
                  <a:gd name="T30" fmla="*/ 0 w 30429"/>
                  <a:gd name="T31" fmla="*/ 10015 h 64214"/>
                  <a:gd name="T32" fmla="*/ 0 w 30429"/>
                  <a:gd name="T33" fmla="*/ 0 h 64214"/>
                  <a:gd name="T34" fmla="*/ 0 w 30429"/>
                  <a:gd name="T35" fmla="*/ 0 h 64214"/>
                  <a:gd name="T36" fmla="*/ 30429 w 30429"/>
                  <a:gd name="T37" fmla="*/ 64214 h 64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30429" h="64214">
                    <a:moveTo>
                      <a:pt x="0" y="0"/>
                    </a:moveTo>
                    <a:lnTo>
                      <a:pt x="16383" y="3877"/>
                    </a:lnTo>
                    <a:cubicBezTo>
                      <a:pt x="21006" y="6493"/>
                      <a:pt x="24498" y="10214"/>
                      <a:pt x="26873" y="15027"/>
                    </a:cubicBezTo>
                    <a:cubicBezTo>
                      <a:pt x="29248" y="19853"/>
                      <a:pt x="30429" y="25505"/>
                      <a:pt x="30429" y="32007"/>
                    </a:cubicBezTo>
                    <a:cubicBezTo>
                      <a:pt x="30429" y="36808"/>
                      <a:pt x="29782" y="41177"/>
                      <a:pt x="28486" y="45100"/>
                    </a:cubicBezTo>
                    <a:cubicBezTo>
                      <a:pt x="27191" y="49038"/>
                      <a:pt x="25235" y="52441"/>
                      <a:pt x="22631" y="55325"/>
                    </a:cubicBezTo>
                    <a:cubicBezTo>
                      <a:pt x="20041" y="58194"/>
                      <a:pt x="16840" y="60404"/>
                      <a:pt x="13056" y="61928"/>
                    </a:cubicBezTo>
                    <a:cubicBezTo>
                      <a:pt x="9271" y="63452"/>
                      <a:pt x="4928" y="64214"/>
                      <a:pt x="51" y="64214"/>
                    </a:cubicBezTo>
                    <a:lnTo>
                      <a:pt x="0" y="64205"/>
                    </a:lnTo>
                    <a:lnTo>
                      <a:pt x="0" y="54209"/>
                    </a:lnTo>
                    <a:lnTo>
                      <a:pt x="8839" y="51794"/>
                    </a:lnTo>
                    <a:cubicBezTo>
                      <a:pt x="11544" y="50193"/>
                      <a:pt x="13691" y="47704"/>
                      <a:pt x="15278" y="44338"/>
                    </a:cubicBezTo>
                    <a:cubicBezTo>
                      <a:pt x="16878" y="40973"/>
                      <a:pt x="17678" y="36833"/>
                      <a:pt x="17678" y="31918"/>
                    </a:cubicBezTo>
                    <a:cubicBezTo>
                      <a:pt x="17678" y="27371"/>
                      <a:pt x="16942" y="23434"/>
                      <a:pt x="15469" y="20094"/>
                    </a:cubicBezTo>
                    <a:cubicBezTo>
                      <a:pt x="14008" y="16767"/>
                      <a:pt x="11900" y="14239"/>
                      <a:pt x="9182" y="12526"/>
                    </a:cubicBezTo>
                    <a:lnTo>
                      <a:pt x="0" y="100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Shape 44"/>
              <p:cNvSpPr>
                <a:spLocks/>
              </p:cNvSpPr>
              <p:nvPr/>
            </p:nvSpPr>
            <p:spPr bwMode="auto">
              <a:xfrm>
                <a:off x="11588" y="12357"/>
                <a:ext cx="515" cy="641"/>
              </a:xfrm>
              <a:custGeom>
                <a:avLst/>
                <a:gdLst>
                  <a:gd name="T0" fmla="*/ 7366 w 52007"/>
                  <a:gd name="T1" fmla="*/ 0 h 64262"/>
                  <a:gd name="T2" fmla="*/ 10274 w 52007"/>
                  <a:gd name="T3" fmla="*/ 546 h 64262"/>
                  <a:gd name="T4" fmla="*/ 12395 w 52007"/>
                  <a:gd name="T5" fmla="*/ 2032 h 64262"/>
                  <a:gd name="T6" fmla="*/ 14262 w 52007"/>
                  <a:gd name="T7" fmla="*/ 4458 h 64262"/>
                  <a:gd name="T8" fmla="*/ 16231 w 52007"/>
                  <a:gd name="T9" fmla="*/ 7544 h 64262"/>
                  <a:gd name="T10" fmla="*/ 40437 w 52007"/>
                  <a:gd name="T11" fmla="*/ 44170 h 64262"/>
                  <a:gd name="T12" fmla="*/ 40437 w 52007"/>
                  <a:gd name="T13" fmla="*/ 7201 h 64262"/>
                  <a:gd name="T14" fmla="*/ 41974 w 52007"/>
                  <a:gd name="T15" fmla="*/ 1803 h 64262"/>
                  <a:gd name="T16" fmla="*/ 46152 w 52007"/>
                  <a:gd name="T17" fmla="*/ 0 h 64262"/>
                  <a:gd name="T18" fmla="*/ 50444 w 52007"/>
                  <a:gd name="T19" fmla="*/ 1803 h 64262"/>
                  <a:gd name="T20" fmla="*/ 52007 w 52007"/>
                  <a:gd name="T21" fmla="*/ 7201 h 64262"/>
                  <a:gd name="T22" fmla="*/ 52007 w 52007"/>
                  <a:gd name="T23" fmla="*/ 56083 h 64262"/>
                  <a:gd name="T24" fmla="*/ 45225 w 52007"/>
                  <a:gd name="T25" fmla="*/ 64262 h 64262"/>
                  <a:gd name="T26" fmla="*/ 42164 w 52007"/>
                  <a:gd name="T27" fmla="*/ 63779 h 64262"/>
                  <a:gd name="T28" fmla="*/ 39624 w 52007"/>
                  <a:gd name="T29" fmla="*/ 62230 h 64262"/>
                  <a:gd name="T30" fmla="*/ 37427 w 52007"/>
                  <a:gd name="T31" fmla="*/ 59741 h 64262"/>
                  <a:gd name="T32" fmla="*/ 35382 w 52007"/>
                  <a:gd name="T33" fmla="*/ 56845 h 64262"/>
                  <a:gd name="T34" fmla="*/ 11773 w 52007"/>
                  <a:gd name="T35" fmla="*/ 20638 h 64262"/>
                  <a:gd name="T36" fmla="*/ 11773 w 52007"/>
                  <a:gd name="T37" fmla="*/ 57048 h 64262"/>
                  <a:gd name="T38" fmla="*/ 10122 w 52007"/>
                  <a:gd name="T39" fmla="*/ 62433 h 64262"/>
                  <a:gd name="T40" fmla="*/ 5893 w 52007"/>
                  <a:gd name="T41" fmla="*/ 64262 h 64262"/>
                  <a:gd name="T42" fmla="*/ 1600 w 52007"/>
                  <a:gd name="T43" fmla="*/ 62420 h 64262"/>
                  <a:gd name="T44" fmla="*/ 0 w 52007"/>
                  <a:gd name="T45" fmla="*/ 57048 h 64262"/>
                  <a:gd name="T46" fmla="*/ 0 w 52007"/>
                  <a:gd name="T47" fmla="*/ 9106 h 64262"/>
                  <a:gd name="T48" fmla="*/ 673 w 52007"/>
                  <a:gd name="T49" fmla="*/ 4318 h 64262"/>
                  <a:gd name="T50" fmla="*/ 3340 w 52007"/>
                  <a:gd name="T51" fmla="*/ 1206 h 64262"/>
                  <a:gd name="T52" fmla="*/ 7366 w 52007"/>
                  <a:gd name="T53" fmla="*/ 0 h 64262"/>
                  <a:gd name="T54" fmla="*/ 0 w 52007"/>
                  <a:gd name="T55" fmla="*/ 0 h 64262"/>
                  <a:gd name="T56" fmla="*/ 52007 w 52007"/>
                  <a:gd name="T57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52007" h="64262">
                    <a:moveTo>
                      <a:pt x="7366" y="0"/>
                    </a:moveTo>
                    <a:cubicBezTo>
                      <a:pt x="8496" y="0"/>
                      <a:pt x="9474" y="178"/>
                      <a:pt x="10274" y="546"/>
                    </a:cubicBezTo>
                    <a:cubicBezTo>
                      <a:pt x="11074" y="915"/>
                      <a:pt x="11786" y="1410"/>
                      <a:pt x="12395" y="2032"/>
                    </a:cubicBezTo>
                    <a:cubicBezTo>
                      <a:pt x="13005" y="2654"/>
                      <a:pt x="13627" y="3467"/>
                      <a:pt x="14262" y="4458"/>
                    </a:cubicBezTo>
                    <a:cubicBezTo>
                      <a:pt x="14897" y="5435"/>
                      <a:pt x="15557" y="6464"/>
                      <a:pt x="16231" y="7544"/>
                    </a:cubicBezTo>
                    <a:lnTo>
                      <a:pt x="40437" y="44170"/>
                    </a:lnTo>
                    <a:lnTo>
                      <a:pt x="40437" y="7201"/>
                    </a:lnTo>
                    <a:cubicBezTo>
                      <a:pt x="40437" y="4800"/>
                      <a:pt x="40945" y="3010"/>
                      <a:pt x="41974" y="1803"/>
                    </a:cubicBezTo>
                    <a:cubicBezTo>
                      <a:pt x="43015" y="597"/>
                      <a:pt x="44399" y="0"/>
                      <a:pt x="46152" y="0"/>
                    </a:cubicBezTo>
                    <a:cubicBezTo>
                      <a:pt x="47955" y="0"/>
                      <a:pt x="49390" y="597"/>
                      <a:pt x="50444" y="1803"/>
                    </a:cubicBezTo>
                    <a:cubicBezTo>
                      <a:pt x="51486" y="3010"/>
                      <a:pt x="52007" y="4800"/>
                      <a:pt x="52007" y="7201"/>
                    </a:cubicBezTo>
                    <a:lnTo>
                      <a:pt x="52007" y="56083"/>
                    </a:lnTo>
                    <a:cubicBezTo>
                      <a:pt x="52007" y="61531"/>
                      <a:pt x="49746" y="64262"/>
                      <a:pt x="45225" y="64262"/>
                    </a:cubicBezTo>
                    <a:cubicBezTo>
                      <a:pt x="44094" y="64262"/>
                      <a:pt x="43078" y="64097"/>
                      <a:pt x="42164" y="63779"/>
                    </a:cubicBezTo>
                    <a:cubicBezTo>
                      <a:pt x="41262" y="63449"/>
                      <a:pt x="40411" y="62929"/>
                      <a:pt x="39624" y="62230"/>
                    </a:cubicBezTo>
                    <a:cubicBezTo>
                      <a:pt x="38837" y="61519"/>
                      <a:pt x="38100" y="60693"/>
                      <a:pt x="37427" y="59741"/>
                    </a:cubicBezTo>
                    <a:cubicBezTo>
                      <a:pt x="36741" y="58801"/>
                      <a:pt x="36068" y="57836"/>
                      <a:pt x="35382" y="56845"/>
                    </a:cubicBezTo>
                    <a:lnTo>
                      <a:pt x="11773" y="20638"/>
                    </a:lnTo>
                    <a:lnTo>
                      <a:pt x="11773" y="57048"/>
                    </a:lnTo>
                    <a:cubicBezTo>
                      <a:pt x="11773" y="59424"/>
                      <a:pt x="11227" y="61226"/>
                      <a:pt x="10122" y="62433"/>
                    </a:cubicBezTo>
                    <a:cubicBezTo>
                      <a:pt x="9030" y="63653"/>
                      <a:pt x="7607" y="64262"/>
                      <a:pt x="5893" y="64262"/>
                    </a:cubicBezTo>
                    <a:cubicBezTo>
                      <a:pt x="4102" y="64262"/>
                      <a:pt x="2680" y="63640"/>
                      <a:pt x="1600" y="62420"/>
                    </a:cubicBezTo>
                    <a:cubicBezTo>
                      <a:pt x="533" y="61189"/>
                      <a:pt x="0" y="59398"/>
                      <a:pt x="0" y="57048"/>
                    </a:cubicBezTo>
                    <a:lnTo>
                      <a:pt x="0" y="9106"/>
                    </a:lnTo>
                    <a:cubicBezTo>
                      <a:pt x="0" y="7074"/>
                      <a:pt x="216" y="5486"/>
                      <a:pt x="673" y="4318"/>
                    </a:cubicBezTo>
                    <a:cubicBezTo>
                      <a:pt x="1207" y="3048"/>
                      <a:pt x="2096" y="2019"/>
                      <a:pt x="3340" y="1206"/>
                    </a:cubicBezTo>
                    <a:cubicBezTo>
                      <a:pt x="4585" y="406"/>
                      <a:pt x="5931" y="0"/>
                      <a:pt x="736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Shape 45"/>
              <p:cNvSpPr>
                <a:spLocks/>
              </p:cNvSpPr>
              <p:nvPr/>
            </p:nvSpPr>
            <p:spPr bwMode="auto">
              <a:xfrm>
                <a:off x="12668" y="12369"/>
                <a:ext cx="476" cy="616"/>
              </a:xfrm>
              <a:custGeom>
                <a:avLst/>
                <a:gdLst>
                  <a:gd name="T0" fmla="*/ 7722 w 47892"/>
                  <a:gd name="T1" fmla="*/ 0 h 62141"/>
                  <a:gd name="T2" fmla="*/ 40945 w 47892"/>
                  <a:gd name="T3" fmla="*/ 0 h 62141"/>
                  <a:gd name="T4" fmla="*/ 45415 w 47892"/>
                  <a:gd name="T5" fmla="*/ 1333 h 62141"/>
                  <a:gd name="T6" fmla="*/ 46888 w 47892"/>
                  <a:gd name="T7" fmla="*/ 4826 h 62141"/>
                  <a:gd name="T8" fmla="*/ 45415 w 47892"/>
                  <a:gd name="T9" fmla="*/ 8369 h 62141"/>
                  <a:gd name="T10" fmla="*/ 40945 w 47892"/>
                  <a:gd name="T11" fmla="*/ 9703 h 62141"/>
                  <a:gd name="T12" fmla="*/ 12586 w 47892"/>
                  <a:gd name="T13" fmla="*/ 9703 h 62141"/>
                  <a:gd name="T14" fmla="*/ 12586 w 47892"/>
                  <a:gd name="T15" fmla="*/ 24968 h 62141"/>
                  <a:gd name="T16" fmla="*/ 38697 w 47892"/>
                  <a:gd name="T17" fmla="*/ 24968 h 62141"/>
                  <a:gd name="T18" fmla="*/ 43002 w 47892"/>
                  <a:gd name="T19" fmla="*/ 26264 h 62141"/>
                  <a:gd name="T20" fmla="*/ 44425 w 47892"/>
                  <a:gd name="T21" fmla="*/ 29667 h 62141"/>
                  <a:gd name="T22" fmla="*/ 43028 w 47892"/>
                  <a:gd name="T23" fmla="*/ 33121 h 62141"/>
                  <a:gd name="T24" fmla="*/ 38697 w 47892"/>
                  <a:gd name="T25" fmla="*/ 34454 h 62141"/>
                  <a:gd name="T26" fmla="*/ 12586 w 47892"/>
                  <a:gd name="T27" fmla="*/ 34454 h 62141"/>
                  <a:gd name="T28" fmla="*/ 12586 w 47892"/>
                  <a:gd name="T29" fmla="*/ 52133 h 62141"/>
                  <a:gd name="T30" fmla="*/ 41923 w 47892"/>
                  <a:gd name="T31" fmla="*/ 52133 h 62141"/>
                  <a:gd name="T32" fmla="*/ 46393 w 47892"/>
                  <a:gd name="T33" fmla="*/ 53518 h 62141"/>
                  <a:gd name="T34" fmla="*/ 47892 w 47892"/>
                  <a:gd name="T35" fmla="*/ 57175 h 62141"/>
                  <a:gd name="T36" fmla="*/ 46393 w 47892"/>
                  <a:gd name="T37" fmla="*/ 60757 h 62141"/>
                  <a:gd name="T38" fmla="*/ 41923 w 47892"/>
                  <a:gd name="T39" fmla="*/ 62141 h 62141"/>
                  <a:gd name="T40" fmla="*/ 7722 w 47892"/>
                  <a:gd name="T41" fmla="*/ 62141 h 62141"/>
                  <a:gd name="T42" fmla="*/ 1803 w 47892"/>
                  <a:gd name="T43" fmla="*/ 60312 h 62141"/>
                  <a:gd name="T44" fmla="*/ 0 w 47892"/>
                  <a:gd name="T45" fmla="*/ 54419 h 62141"/>
                  <a:gd name="T46" fmla="*/ 0 w 47892"/>
                  <a:gd name="T47" fmla="*/ 7709 h 62141"/>
                  <a:gd name="T48" fmla="*/ 800 w 47892"/>
                  <a:gd name="T49" fmla="*/ 3277 h 62141"/>
                  <a:gd name="T50" fmla="*/ 3327 w 47892"/>
                  <a:gd name="T51" fmla="*/ 787 h 62141"/>
                  <a:gd name="T52" fmla="*/ 7722 w 47892"/>
                  <a:gd name="T53" fmla="*/ 0 h 62141"/>
                  <a:gd name="T54" fmla="*/ 0 w 47892"/>
                  <a:gd name="T55" fmla="*/ 0 h 62141"/>
                  <a:gd name="T56" fmla="*/ 47892 w 47892"/>
                  <a:gd name="T57" fmla="*/ 62141 h 62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47892" h="62141">
                    <a:moveTo>
                      <a:pt x="7722" y="0"/>
                    </a:moveTo>
                    <a:lnTo>
                      <a:pt x="40945" y="0"/>
                    </a:lnTo>
                    <a:cubicBezTo>
                      <a:pt x="42951" y="0"/>
                      <a:pt x="44450" y="444"/>
                      <a:pt x="45415" y="1333"/>
                    </a:cubicBezTo>
                    <a:cubicBezTo>
                      <a:pt x="46393" y="2222"/>
                      <a:pt x="46888" y="3390"/>
                      <a:pt x="46888" y="4826"/>
                    </a:cubicBezTo>
                    <a:cubicBezTo>
                      <a:pt x="46888" y="6299"/>
                      <a:pt x="46393" y="7480"/>
                      <a:pt x="45415" y="8369"/>
                    </a:cubicBezTo>
                    <a:cubicBezTo>
                      <a:pt x="44450" y="9258"/>
                      <a:pt x="42951" y="9703"/>
                      <a:pt x="40945" y="9703"/>
                    </a:cubicBezTo>
                    <a:lnTo>
                      <a:pt x="12586" y="9703"/>
                    </a:lnTo>
                    <a:lnTo>
                      <a:pt x="12586" y="24968"/>
                    </a:lnTo>
                    <a:lnTo>
                      <a:pt x="38697" y="24968"/>
                    </a:lnTo>
                    <a:cubicBezTo>
                      <a:pt x="40615" y="24968"/>
                      <a:pt x="42050" y="25387"/>
                      <a:pt x="43002" y="26264"/>
                    </a:cubicBezTo>
                    <a:cubicBezTo>
                      <a:pt x="43942" y="27127"/>
                      <a:pt x="44425" y="28257"/>
                      <a:pt x="44425" y="29667"/>
                    </a:cubicBezTo>
                    <a:cubicBezTo>
                      <a:pt x="44425" y="31076"/>
                      <a:pt x="43955" y="32232"/>
                      <a:pt x="43028" y="33121"/>
                    </a:cubicBezTo>
                    <a:cubicBezTo>
                      <a:pt x="42088" y="34010"/>
                      <a:pt x="40653" y="34454"/>
                      <a:pt x="38697" y="34454"/>
                    </a:cubicBezTo>
                    <a:lnTo>
                      <a:pt x="12586" y="34454"/>
                    </a:lnTo>
                    <a:lnTo>
                      <a:pt x="12586" y="52133"/>
                    </a:lnTo>
                    <a:lnTo>
                      <a:pt x="41923" y="52133"/>
                    </a:lnTo>
                    <a:cubicBezTo>
                      <a:pt x="43904" y="52133"/>
                      <a:pt x="45390" y="52591"/>
                      <a:pt x="46393" y="53518"/>
                    </a:cubicBezTo>
                    <a:cubicBezTo>
                      <a:pt x="47396" y="54432"/>
                      <a:pt x="47892" y="55651"/>
                      <a:pt x="47892" y="57175"/>
                    </a:cubicBezTo>
                    <a:cubicBezTo>
                      <a:pt x="47892" y="58648"/>
                      <a:pt x="47396" y="59842"/>
                      <a:pt x="46393" y="60757"/>
                    </a:cubicBezTo>
                    <a:cubicBezTo>
                      <a:pt x="45390" y="61684"/>
                      <a:pt x="43904" y="62141"/>
                      <a:pt x="41923" y="62141"/>
                    </a:cubicBezTo>
                    <a:lnTo>
                      <a:pt x="7722" y="62141"/>
                    </a:lnTo>
                    <a:cubicBezTo>
                      <a:pt x="4978" y="62141"/>
                      <a:pt x="2997" y="61531"/>
                      <a:pt x="1803" y="60312"/>
                    </a:cubicBezTo>
                    <a:cubicBezTo>
                      <a:pt x="597" y="59106"/>
                      <a:pt x="0" y="57137"/>
                      <a:pt x="0" y="54419"/>
                    </a:cubicBezTo>
                    <a:lnTo>
                      <a:pt x="0" y="7709"/>
                    </a:lnTo>
                    <a:cubicBezTo>
                      <a:pt x="0" y="5905"/>
                      <a:pt x="267" y="4432"/>
                      <a:pt x="800" y="3277"/>
                    </a:cubicBezTo>
                    <a:cubicBezTo>
                      <a:pt x="1346" y="2133"/>
                      <a:pt x="2184" y="1308"/>
                      <a:pt x="3327" y="787"/>
                    </a:cubicBezTo>
                    <a:cubicBezTo>
                      <a:pt x="4470" y="253"/>
                      <a:pt x="5931" y="0"/>
                      <a:pt x="7722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Shape 46"/>
              <p:cNvSpPr>
                <a:spLocks/>
              </p:cNvSpPr>
              <p:nvPr/>
            </p:nvSpPr>
            <p:spPr bwMode="auto">
              <a:xfrm>
                <a:off x="13354" y="12369"/>
                <a:ext cx="260" cy="616"/>
              </a:xfrm>
              <a:custGeom>
                <a:avLst/>
                <a:gdLst>
                  <a:gd name="T0" fmla="*/ 7709 w 26467"/>
                  <a:gd name="T1" fmla="*/ 0 h 62141"/>
                  <a:gd name="T2" fmla="*/ 24117 w 26467"/>
                  <a:gd name="T3" fmla="*/ 0 h 62141"/>
                  <a:gd name="T4" fmla="*/ 26467 w 26467"/>
                  <a:gd name="T5" fmla="*/ 253 h 62141"/>
                  <a:gd name="T6" fmla="*/ 26467 w 26467"/>
                  <a:gd name="T7" fmla="*/ 10669 h 62141"/>
                  <a:gd name="T8" fmla="*/ 20892 w 26467"/>
                  <a:gd name="T9" fmla="*/ 9957 h 62141"/>
                  <a:gd name="T10" fmla="*/ 12586 w 26467"/>
                  <a:gd name="T11" fmla="*/ 9957 h 62141"/>
                  <a:gd name="T12" fmla="*/ 12586 w 26467"/>
                  <a:gd name="T13" fmla="*/ 52133 h 62141"/>
                  <a:gd name="T14" fmla="*/ 22123 w 26467"/>
                  <a:gd name="T15" fmla="*/ 52133 h 62141"/>
                  <a:gd name="T16" fmla="*/ 26467 w 26467"/>
                  <a:gd name="T17" fmla="*/ 51987 h 62141"/>
                  <a:gd name="T18" fmla="*/ 26467 w 26467"/>
                  <a:gd name="T19" fmla="*/ 61989 h 62141"/>
                  <a:gd name="T20" fmla="*/ 24371 w 26467"/>
                  <a:gd name="T21" fmla="*/ 62141 h 62141"/>
                  <a:gd name="T22" fmla="*/ 7963 w 26467"/>
                  <a:gd name="T23" fmla="*/ 62141 h 62141"/>
                  <a:gd name="T24" fmla="*/ 2794 w 26467"/>
                  <a:gd name="T25" fmla="*/ 61099 h 62141"/>
                  <a:gd name="T26" fmla="*/ 521 w 26467"/>
                  <a:gd name="T27" fmla="*/ 58166 h 62141"/>
                  <a:gd name="T28" fmla="*/ 0 w 26467"/>
                  <a:gd name="T29" fmla="*/ 53277 h 62141"/>
                  <a:gd name="T30" fmla="*/ 0 w 26467"/>
                  <a:gd name="T31" fmla="*/ 7709 h 62141"/>
                  <a:gd name="T32" fmla="*/ 1816 w 26467"/>
                  <a:gd name="T33" fmla="*/ 1816 h 62141"/>
                  <a:gd name="T34" fmla="*/ 7709 w 26467"/>
                  <a:gd name="T35" fmla="*/ 0 h 62141"/>
                  <a:gd name="T36" fmla="*/ 0 w 26467"/>
                  <a:gd name="T37" fmla="*/ 0 h 62141"/>
                  <a:gd name="T38" fmla="*/ 26467 w 26467"/>
                  <a:gd name="T39" fmla="*/ 62141 h 62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26467" h="62141">
                    <a:moveTo>
                      <a:pt x="7709" y="0"/>
                    </a:moveTo>
                    <a:lnTo>
                      <a:pt x="24117" y="0"/>
                    </a:lnTo>
                    <a:lnTo>
                      <a:pt x="26467" y="253"/>
                    </a:lnTo>
                    <a:lnTo>
                      <a:pt x="26467" y="10669"/>
                    </a:lnTo>
                    <a:lnTo>
                      <a:pt x="20892" y="9957"/>
                    </a:lnTo>
                    <a:lnTo>
                      <a:pt x="12586" y="9957"/>
                    </a:lnTo>
                    <a:lnTo>
                      <a:pt x="12586" y="52133"/>
                    </a:lnTo>
                    <a:lnTo>
                      <a:pt x="22123" y="52133"/>
                    </a:lnTo>
                    <a:lnTo>
                      <a:pt x="26467" y="51987"/>
                    </a:lnTo>
                    <a:lnTo>
                      <a:pt x="26467" y="61989"/>
                    </a:lnTo>
                    <a:lnTo>
                      <a:pt x="24371" y="62141"/>
                    </a:lnTo>
                    <a:lnTo>
                      <a:pt x="7963" y="62141"/>
                    </a:lnTo>
                    <a:cubicBezTo>
                      <a:pt x="5677" y="62141"/>
                      <a:pt x="3950" y="61798"/>
                      <a:pt x="2794" y="61099"/>
                    </a:cubicBezTo>
                    <a:cubicBezTo>
                      <a:pt x="1638" y="60401"/>
                      <a:pt x="876" y="59436"/>
                      <a:pt x="521" y="58166"/>
                    </a:cubicBezTo>
                    <a:cubicBezTo>
                      <a:pt x="165" y="56921"/>
                      <a:pt x="0" y="55283"/>
                      <a:pt x="0" y="53277"/>
                    </a:cubicBezTo>
                    <a:lnTo>
                      <a:pt x="0" y="7709"/>
                    </a:lnTo>
                    <a:cubicBezTo>
                      <a:pt x="0" y="4991"/>
                      <a:pt x="610" y="3035"/>
                      <a:pt x="1816" y="1816"/>
                    </a:cubicBezTo>
                    <a:cubicBezTo>
                      <a:pt x="3035" y="597"/>
                      <a:pt x="5004" y="0"/>
                      <a:pt x="7709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Shape 47"/>
              <p:cNvSpPr>
                <a:spLocks/>
              </p:cNvSpPr>
              <p:nvPr/>
            </p:nvSpPr>
            <p:spPr bwMode="auto">
              <a:xfrm>
                <a:off x="13620" y="12369"/>
                <a:ext cx="261" cy="616"/>
              </a:xfrm>
              <a:custGeom>
                <a:avLst/>
                <a:gdLst>
                  <a:gd name="T0" fmla="*/ 0 w 26644"/>
                  <a:gd name="T1" fmla="*/ 0 h 61736"/>
                  <a:gd name="T2" fmla="*/ 8623 w 26644"/>
                  <a:gd name="T3" fmla="*/ 928 h 61736"/>
                  <a:gd name="T4" fmla="*/ 16942 w 26644"/>
                  <a:gd name="T5" fmla="*/ 5373 h 61736"/>
                  <a:gd name="T6" fmla="*/ 26644 w 26644"/>
                  <a:gd name="T7" fmla="*/ 30646 h 61736"/>
                  <a:gd name="T8" fmla="*/ 25667 w 26644"/>
                  <a:gd name="T9" fmla="*/ 40857 h 61736"/>
                  <a:gd name="T10" fmla="*/ 22657 w 26644"/>
                  <a:gd name="T11" fmla="*/ 49188 h 61736"/>
                  <a:gd name="T12" fmla="*/ 17450 w 26644"/>
                  <a:gd name="T13" fmla="*/ 55817 h 61736"/>
                  <a:gd name="T14" fmla="*/ 11976 w 26644"/>
                  <a:gd name="T15" fmla="*/ 59424 h 61736"/>
                  <a:gd name="T16" fmla="*/ 5601 w 26644"/>
                  <a:gd name="T17" fmla="*/ 61329 h 61736"/>
                  <a:gd name="T18" fmla="*/ 0 w 26644"/>
                  <a:gd name="T19" fmla="*/ 61736 h 61736"/>
                  <a:gd name="T20" fmla="*/ 0 w 26644"/>
                  <a:gd name="T21" fmla="*/ 51734 h 61736"/>
                  <a:gd name="T22" fmla="*/ 571 w 26644"/>
                  <a:gd name="T23" fmla="*/ 51715 h 61736"/>
                  <a:gd name="T24" fmla="*/ 4267 w 26644"/>
                  <a:gd name="T25" fmla="*/ 50865 h 61736"/>
                  <a:gd name="T26" fmla="*/ 7569 w 26644"/>
                  <a:gd name="T27" fmla="*/ 48960 h 61736"/>
                  <a:gd name="T28" fmla="*/ 13881 w 26644"/>
                  <a:gd name="T29" fmla="*/ 30558 h 61736"/>
                  <a:gd name="T30" fmla="*/ 11113 w 26644"/>
                  <a:gd name="T31" fmla="*/ 16790 h 61736"/>
                  <a:gd name="T32" fmla="*/ 4267 w 26644"/>
                  <a:gd name="T33" fmla="*/ 10961 h 61736"/>
                  <a:gd name="T34" fmla="*/ 0 w 26644"/>
                  <a:gd name="T35" fmla="*/ 10416 h 61736"/>
                  <a:gd name="T36" fmla="*/ 0 w 26644"/>
                  <a:gd name="T37" fmla="*/ 0 h 61736"/>
                  <a:gd name="T38" fmla="*/ 0 w 26644"/>
                  <a:gd name="T39" fmla="*/ 0 h 61736"/>
                  <a:gd name="T40" fmla="*/ 26644 w 26644"/>
                  <a:gd name="T41" fmla="*/ 61736 h 61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6644" h="61736">
                    <a:moveTo>
                      <a:pt x="0" y="0"/>
                    </a:moveTo>
                    <a:lnTo>
                      <a:pt x="8623" y="928"/>
                    </a:lnTo>
                    <a:cubicBezTo>
                      <a:pt x="11671" y="1728"/>
                      <a:pt x="14453" y="3201"/>
                      <a:pt x="16942" y="5373"/>
                    </a:cubicBezTo>
                    <a:cubicBezTo>
                      <a:pt x="23406" y="10923"/>
                      <a:pt x="26644" y="19343"/>
                      <a:pt x="26644" y="30646"/>
                    </a:cubicBezTo>
                    <a:cubicBezTo>
                      <a:pt x="26644" y="34367"/>
                      <a:pt x="26314" y="37783"/>
                      <a:pt x="25667" y="40857"/>
                    </a:cubicBezTo>
                    <a:cubicBezTo>
                      <a:pt x="25019" y="43943"/>
                      <a:pt x="24016" y="46712"/>
                      <a:pt x="22657" y="49188"/>
                    </a:cubicBezTo>
                    <a:cubicBezTo>
                      <a:pt x="21298" y="51665"/>
                      <a:pt x="19558" y="53875"/>
                      <a:pt x="17450" y="55817"/>
                    </a:cubicBezTo>
                    <a:cubicBezTo>
                      <a:pt x="15773" y="57316"/>
                      <a:pt x="13957" y="58522"/>
                      <a:pt x="11976" y="59424"/>
                    </a:cubicBezTo>
                    <a:cubicBezTo>
                      <a:pt x="9995" y="60326"/>
                      <a:pt x="7874" y="60961"/>
                      <a:pt x="5601" y="61329"/>
                    </a:cubicBezTo>
                    <a:lnTo>
                      <a:pt x="0" y="61736"/>
                    </a:lnTo>
                    <a:lnTo>
                      <a:pt x="0" y="51734"/>
                    </a:lnTo>
                    <a:lnTo>
                      <a:pt x="571" y="51715"/>
                    </a:lnTo>
                    <a:cubicBezTo>
                      <a:pt x="1765" y="51601"/>
                      <a:pt x="2985" y="51321"/>
                      <a:pt x="4267" y="50865"/>
                    </a:cubicBezTo>
                    <a:cubicBezTo>
                      <a:pt x="5537" y="50407"/>
                      <a:pt x="6629" y="49773"/>
                      <a:pt x="7569" y="48960"/>
                    </a:cubicBezTo>
                    <a:cubicBezTo>
                      <a:pt x="11773" y="45391"/>
                      <a:pt x="13881" y="39257"/>
                      <a:pt x="13881" y="30558"/>
                    </a:cubicBezTo>
                    <a:cubicBezTo>
                      <a:pt x="13881" y="24435"/>
                      <a:pt x="12954" y="19838"/>
                      <a:pt x="11113" y="16790"/>
                    </a:cubicBezTo>
                    <a:cubicBezTo>
                      <a:pt x="9258" y="13730"/>
                      <a:pt x="6972" y="11787"/>
                      <a:pt x="4267" y="10961"/>
                    </a:cubicBezTo>
                    <a:lnTo>
                      <a:pt x="0" y="104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Shape 48"/>
              <p:cNvSpPr>
                <a:spLocks/>
              </p:cNvSpPr>
              <p:nvPr/>
            </p:nvSpPr>
            <p:spPr bwMode="auto">
              <a:xfrm>
                <a:off x="14103" y="12357"/>
                <a:ext cx="521" cy="641"/>
              </a:xfrm>
              <a:custGeom>
                <a:avLst/>
                <a:gdLst>
                  <a:gd name="T0" fmla="*/ 6236 w 52261"/>
                  <a:gd name="T1" fmla="*/ 0 h 64262"/>
                  <a:gd name="T2" fmla="*/ 10871 w 52261"/>
                  <a:gd name="T3" fmla="*/ 1905 h 64262"/>
                  <a:gd name="T4" fmla="*/ 12586 w 52261"/>
                  <a:gd name="T5" fmla="*/ 7632 h 64262"/>
                  <a:gd name="T6" fmla="*/ 12586 w 52261"/>
                  <a:gd name="T7" fmla="*/ 38188 h 64262"/>
                  <a:gd name="T8" fmla="*/ 13754 w 52261"/>
                  <a:gd name="T9" fmla="*/ 46901 h 64262"/>
                  <a:gd name="T10" fmla="*/ 17882 w 52261"/>
                  <a:gd name="T11" fmla="*/ 52336 h 64262"/>
                  <a:gd name="T12" fmla="*/ 26200 w 52261"/>
                  <a:gd name="T13" fmla="*/ 54254 h 64262"/>
                  <a:gd name="T14" fmla="*/ 36627 w 52261"/>
                  <a:gd name="T15" fmla="*/ 50343 h 64262"/>
                  <a:gd name="T16" fmla="*/ 39675 w 52261"/>
                  <a:gd name="T17" fmla="*/ 38443 h 64262"/>
                  <a:gd name="T18" fmla="*/ 39675 w 52261"/>
                  <a:gd name="T19" fmla="*/ 7632 h 64262"/>
                  <a:gd name="T20" fmla="*/ 41364 w 52261"/>
                  <a:gd name="T21" fmla="*/ 1892 h 64262"/>
                  <a:gd name="T22" fmla="*/ 45911 w 52261"/>
                  <a:gd name="T23" fmla="*/ 0 h 64262"/>
                  <a:gd name="T24" fmla="*/ 50508 w 52261"/>
                  <a:gd name="T25" fmla="*/ 1892 h 64262"/>
                  <a:gd name="T26" fmla="*/ 52261 w 52261"/>
                  <a:gd name="T27" fmla="*/ 7632 h 64262"/>
                  <a:gd name="T28" fmla="*/ 52261 w 52261"/>
                  <a:gd name="T29" fmla="*/ 37516 h 64262"/>
                  <a:gd name="T30" fmla="*/ 50838 w 52261"/>
                  <a:gd name="T31" fmla="*/ 49682 h 64262"/>
                  <a:gd name="T32" fmla="*/ 45479 w 52261"/>
                  <a:gd name="T33" fmla="*/ 58242 h 64262"/>
                  <a:gd name="T34" fmla="*/ 37592 w 52261"/>
                  <a:gd name="T35" fmla="*/ 62826 h 64262"/>
                  <a:gd name="T36" fmla="*/ 27089 w 52261"/>
                  <a:gd name="T37" fmla="*/ 64262 h 64262"/>
                  <a:gd name="T38" fmla="*/ 14757 w 52261"/>
                  <a:gd name="T39" fmla="*/ 62712 h 64262"/>
                  <a:gd name="T40" fmla="*/ 6312 w 52261"/>
                  <a:gd name="T41" fmla="*/ 57924 h 64262"/>
                  <a:gd name="T42" fmla="*/ 1524 w 52261"/>
                  <a:gd name="T43" fmla="*/ 49619 h 64262"/>
                  <a:gd name="T44" fmla="*/ 0 w 52261"/>
                  <a:gd name="T45" fmla="*/ 37516 h 64262"/>
                  <a:gd name="T46" fmla="*/ 0 w 52261"/>
                  <a:gd name="T47" fmla="*/ 7632 h 64262"/>
                  <a:gd name="T48" fmla="*/ 1714 w 52261"/>
                  <a:gd name="T49" fmla="*/ 1905 h 64262"/>
                  <a:gd name="T50" fmla="*/ 6236 w 52261"/>
                  <a:gd name="T51" fmla="*/ 0 h 64262"/>
                  <a:gd name="T52" fmla="*/ 0 w 52261"/>
                  <a:gd name="T53" fmla="*/ 0 h 64262"/>
                  <a:gd name="T54" fmla="*/ 52261 w 52261"/>
                  <a:gd name="T55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T52" t="T53" r="T54" b="T55"/>
                <a:pathLst>
                  <a:path w="52261" h="64262">
                    <a:moveTo>
                      <a:pt x="6236" y="0"/>
                    </a:moveTo>
                    <a:cubicBezTo>
                      <a:pt x="8179" y="0"/>
                      <a:pt x="9728" y="635"/>
                      <a:pt x="10871" y="1905"/>
                    </a:cubicBezTo>
                    <a:cubicBezTo>
                      <a:pt x="12014" y="3187"/>
                      <a:pt x="12586" y="5093"/>
                      <a:pt x="12586" y="7632"/>
                    </a:cubicBezTo>
                    <a:lnTo>
                      <a:pt x="12586" y="38188"/>
                    </a:lnTo>
                    <a:cubicBezTo>
                      <a:pt x="12586" y="41669"/>
                      <a:pt x="12979" y="44577"/>
                      <a:pt x="13754" y="46901"/>
                    </a:cubicBezTo>
                    <a:cubicBezTo>
                      <a:pt x="14529" y="49237"/>
                      <a:pt x="15913" y="51041"/>
                      <a:pt x="17882" y="52336"/>
                    </a:cubicBezTo>
                    <a:cubicBezTo>
                      <a:pt x="19863" y="53619"/>
                      <a:pt x="22631" y="54254"/>
                      <a:pt x="26200" y="54254"/>
                    </a:cubicBezTo>
                    <a:cubicBezTo>
                      <a:pt x="31115" y="54254"/>
                      <a:pt x="34582" y="52946"/>
                      <a:pt x="36627" y="50343"/>
                    </a:cubicBezTo>
                    <a:cubicBezTo>
                      <a:pt x="38659" y="47727"/>
                      <a:pt x="39675" y="43764"/>
                      <a:pt x="39675" y="38443"/>
                    </a:cubicBezTo>
                    <a:lnTo>
                      <a:pt x="39675" y="7632"/>
                    </a:lnTo>
                    <a:cubicBezTo>
                      <a:pt x="39675" y="5054"/>
                      <a:pt x="40246" y="3149"/>
                      <a:pt x="41364" y="1892"/>
                    </a:cubicBezTo>
                    <a:cubicBezTo>
                      <a:pt x="42507" y="635"/>
                      <a:pt x="44005" y="0"/>
                      <a:pt x="45911" y="0"/>
                    </a:cubicBezTo>
                    <a:cubicBezTo>
                      <a:pt x="47803" y="0"/>
                      <a:pt x="49339" y="635"/>
                      <a:pt x="50508" y="1892"/>
                    </a:cubicBezTo>
                    <a:cubicBezTo>
                      <a:pt x="51676" y="3149"/>
                      <a:pt x="52261" y="5054"/>
                      <a:pt x="52261" y="7632"/>
                    </a:cubicBezTo>
                    <a:lnTo>
                      <a:pt x="52261" y="37516"/>
                    </a:lnTo>
                    <a:cubicBezTo>
                      <a:pt x="52261" y="42380"/>
                      <a:pt x="51791" y="46431"/>
                      <a:pt x="50838" y="49682"/>
                    </a:cubicBezTo>
                    <a:cubicBezTo>
                      <a:pt x="49898" y="52933"/>
                      <a:pt x="48108" y="55791"/>
                      <a:pt x="45479" y="58242"/>
                    </a:cubicBezTo>
                    <a:cubicBezTo>
                      <a:pt x="43218" y="60337"/>
                      <a:pt x="40589" y="61861"/>
                      <a:pt x="37592" y="62826"/>
                    </a:cubicBezTo>
                    <a:cubicBezTo>
                      <a:pt x="34608" y="63779"/>
                      <a:pt x="31102" y="64262"/>
                      <a:pt x="27089" y="64262"/>
                    </a:cubicBezTo>
                    <a:cubicBezTo>
                      <a:pt x="22314" y="64262"/>
                      <a:pt x="18199" y="63741"/>
                      <a:pt x="14757" y="62712"/>
                    </a:cubicBezTo>
                    <a:cubicBezTo>
                      <a:pt x="11303" y="61684"/>
                      <a:pt x="8484" y="60083"/>
                      <a:pt x="6312" y="57924"/>
                    </a:cubicBezTo>
                    <a:cubicBezTo>
                      <a:pt x="4140" y="55766"/>
                      <a:pt x="2540" y="52997"/>
                      <a:pt x="1524" y="49619"/>
                    </a:cubicBezTo>
                    <a:cubicBezTo>
                      <a:pt x="508" y="46241"/>
                      <a:pt x="0" y="42214"/>
                      <a:pt x="0" y="37516"/>
                    </a:cubicBezTo>
                    <a:lnTo>
                      <a:pt x="0" y="7632"/>
                    </a:lnTo>
                    <a:cubicBezTo>
                      <a:pt x="0" y="5093"/>
                      <a:pt x="571" y="3187"/>
                      <a:pt x="1714" y="1905"/>
                    </a:cubicBezTo>
                    <a:cubicBezTo>
                      <a:pt x="2858" y="635"/>
                      <a:pt x="4369" y="0"/>
                      <a:pt x="623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Shape 49"/>
              <p:cNvSpPr>
                <a:spLocks/>
              </p:cNvSpPr>
              <p:nvPr/>
            </p:nvSpPr>
            <p:spPr bwMode="auto">
              <a:xfrm>
                <a:off x="14839" y="12357"/>
                <a:ext cx="553" cy="641"/>
              </a:xfrm>
              <a:custGeom>
                <a:avLst/>
                <a:gdLst>
                  <a:gd name="T0" fmla="*/ 29629 w 55397"/>
                  <a:gd name="T1" fmla="*/ 0 h 64263"/>
                  <a:gd name="T2" fmla="*/ 43066 w 55397"/>
                  <a:gd name="T3" fmla="*/ 3011 h 64263"/>
                  <a:gd name="T4" fmla="*/ 52095 w 55397"/>
                  <a:gd name="T5" fmla="*/ 10453 h 64263"/>
                  <a:gd name="T6" fmla="*/ 55232 w 55397"/>
                  <a:gd name="T7" fmla="*/ 18822 h 64263"/>
                  <a:gd name="T8" fmla="*/ 53696 w 55397"/>
                  <a:gd name="T9" fmla="*/ 22632 h 64263"/>
                  <a:gd name="T10" fmla="*/ 50013 w 55397"/>
                  <a:gd name="T11" fmla="*/ 24283 h 64263"/>
                  <a:gd name="T12" fmla="*/ 46393 w 55397"/>
                  <a:gd name="T13" fmla="*/ 23140 h 64263"/>
                  <a:gd name="T14" fmla="*/ 43701 w 55397"/>
                  <a:gd name="T15" fmla="*/ 19203 h 64263"/>
                  <a:gd name="T16" fmla="*/ 37910 w 55397"/>
                  <a:gd name="T17" fmla="*/ 12294 h 64263"/>
                  <a:gd name="T18" fmla="*/ 29705 w 55397"/>
                  <a:gd name="T19" fmla="*/ 10008 h 64263"/>
                  <a:gd name="T20" fmla="*/ 17361 w 55397"/>
                  <a:gd name="T21" fmla="*/ 15888 h 64263"/>
                  <a:gd name="T22" fmla="*/ 12751 w 55397"/>
                  <a:gd name="T23" fmla="*/ 32639 h 64263"/>
                  <a:gd name="T24" fmla="*/ 14783 w 55397"/>
                  <a:gd name="T25" fmla="*/ 44692 h 64263"/>
                  <a:gd name="T26" fmla="*/ 20549 w 55397"/>
                  <a:gd name="T27" fmla="*/ 51880 h 64263"/>
                  <a:gd name="T28" fmla="*/ 29286 w 55397"/>
                  <a:gd name="T29" fmla="*/ 54255 h 64263"/>
                  <a:gd name="T30" fmla="*/ 38468 w 55397"/>
                  <a:gd name="T31" fmla="*/ 51563 h 64263"/>
                  <a:gd name="T32" fmla="*/ 44120 w 55397"/>
                  <a:gd name="T33" fmla="*/ 43663 h 64263"/>
                  <a:gd name="T34" fmla="*/ 46114 w 55397"/>
                  <a:gd name="T35" fmla="*/ 39650 h 64263"/>
                  <a:gd name="T36" fmla="*/ 49924 w 55397"/>
                  <a:gd name="T37" fmla="*/ 38100 h 64263"/>
                  <a:gd name="T38" fmla="*/ 53785 w 55397"/>
                  <a:gd name="T39" fmla="*/ 39675 h 64263"/>
                  <a:gd name="T40" fmla="*/ 55397 w 55397"/>
                  <a:gd name="T41" fmla="*/ 43574 h 64263"/>
                  <a:gd name="T42" fmla="*/ 53937 w 55397"/>
                  <a:gd name="T43" fmla="*/ 50000 h 64263"/>
                  <a:gd name="T44" fmla="*/ 49339 w 55397"/>
                  <a:gd name="T45" fmla="*/ 56782 h 64263"/>
                  <a:gd name="T46" fmla="*/ 41326 w 55397"/>
                  <a:gd name="T47" fmla="*/ 62180 h 64263"/>
                  <a:gd name="T48" fmla="*/ 29959 w 55397"/>
                  <a:gd name="T49" fmla="*/ 64263 h 64263"/>
                  <a:gd name="T50" fmla="*/ 21018 w 55397"/>
                  <a:gd name="T51" fmla="*/ 63322 h 64263"/>
                  <a:gd name="T52" fmla="*/ 13703 w 55397"/>
                  <a:gd name="T53" fmla="*/ 60427 h 64263"/>
                  <a:gd name="T54" fmla="*/ 7671 w 55397"/>
                  <a:gd name="T55" fmla="*/ 55233 h 64263"/>
                  <a:gd name="T56" fmla="*/ 3467 w 55397"/>
                  <a:gd name="T57" fmla="*/ 48679 h 64263"/>
                  <a:gd name="T58" fmla="*/ 864 w 55397"/>
                  <a:gd name="T59" fmla="*/ 40946 h 64263"/>
                  <a:gd name="T60" fmla="*/ 0 w 55397"/>
                  <a:gd name="T61" fmla="*/ 32207 h 64263"/>
                  <a:gd name="T62" fmla="*/ 2184 w 55397"/>
                  <a:gd name="T63" fmla="*/ 18783 h 64263"/>
                  <a:gd name="T64" fmla="*/ 8433 w 55397"/>
                  <a:gd name="T65" fmla="*/ 8624 h 64263"/>
                  <a:gd name="T66" fmla="*/ 17970 w 55397"/>
                  <a:gd name="T67" fmla="*/ 2210 h 64263"/>
                  <a:gd name="T68" fmla="*/ 29629 w 55397"/>
                  <a:gd name="T69" fmla="*/ 0 h 64263"/>
                  <a:gd name="T70" fmla="*/ 0 w 55397"/>
                  <a:gd name="T71" fmla="*/ 0 h 64263"/>
                  <a:gd name="T72" fmla="*/ 55397 w 55397"/>
                  <a:gd name="T73" fmla="*/ 64263 h 64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55397" h="64263">
                    <a:moveTo>
                      <a:pt x="29629" y="0"/>
                    </a:moveTo>
                    <a:cubicBezTo>
                      <a:pt x="34658" y="0"/>
                      <a:pt x="39129" y="1004"/>
                      <a:pt x="43066" y="3011"/>
                    </a:cubicBezTo>
                    <a:cubicBezTo>
                      <a:pt x="46990" y="5017"/>
                      <a:pt x="50000" y="7493"/>
                      <a:pt x="52095" y="10453"/>
                    </a:cubicBezTo>
                    <a:cubicBezTo>
                      <a:pt x="54178" y="13399"/>
                      <a:pt x="55232" y="16193"/>
                      <a:pt x="55232" y="18822"/>
                    </a:cubicBezTo>
                    <a:cubicBezTo>
                      <a:pt x="55232" y="20257"/>
                      <a:pt x="54724" y="21527"/>
                      <a:pt x="53696" y="22632"/>
                    </a:cubicBezTo>
                    <a:cubicBezTo>
                      <a:pt x="52680" y="23737"/>
                      <a:pt x="51448" y="24283"/>
                      <a:pt x="50013" y="24283"/>
                    </a:cubicBezTo>
                    <a:cubicBezTo>
                      <a:pt x="48400" y="24283"/>
                      <a:pt x="47193" y="23915"/>
                      <a:pt x="46393" y="23140"/>
                    </a:cubicBezTo>
                    <a:cubicBezTo>
                      <a:pt x="45580" y="22378"/>
                      <a:pt x="44691" y="21070"/>
                      <a:pt x="43701" y="19203"/>
                    </a:cubicBezTo>
                    <a:cubicBezTo>
                      <a:pt x="42062" y="16129"/>
                      <a:pt x="40132" y="13818"/>
                      <a:pt x="37910" y="12294"/>
                    </a:cubicBezTo>
                    <a:cubicBezTo>
                      <a:pt x="35687" y="10770"/>
                      <a:pt x="32957" y="10008"/>
                      <a:pt x="29705" y="10008"/>
                    </a:cubicBezTo>
                    <a:cubicBezTo>
                      <a:pt x="24536" y="10008"/>
                      <a:pt x="20422" y="11964"/>
                      <a:pt x="17361" y="15888"/>
                    </a:cubicBezTo>
                    <a:cubicBezTo>
                      <a:pt x="14288" y="19825"/>
                      <a:pt x="12751" y="25400"/>
                      <a:pt x="12751" y="32639"/>
                    </a:cubicBezTo>
                    <a:cubicBezTo>
                      <a:pt x="12751" y="37465"/>
                      <a:pt x="13424" y="41491"/>
                      <a:pt x="14783" y="44692"/>
                    </a:cubicBezTo>
                    <a:cubicBezTo>
                      <a:pt x="16142" y="47905"/>
                      <a:pt x="18059" y="50305"/>
                      <a:pt x="20549" y="51880"/>
                    </a:cubicBezTo>
                    <a:cubicBezTo>
                      <a:pt x="23038" y="53467"/>
                      <a:pt x="25946" y="54255"/>
                      <a:pt x="29286" y="54255"/>
                    </a:cubicBezTo>
                    <a:cubicBezTo>
                      <a:pt x="32906" y="54255"/>
                      <a:pt x="35966" y="53353"/>
                      <a:pt x="38468" y="51563"/>
                    </a:cubicBezTo>
                    <a:cubicBezTo>
                      <a:pt x="40958" y="49771"/>
                      <a:pt x="42850" y="47130"/>
                      <a:pt x="44120" y="43663"/>
                    </a:cubicBezTo>
                    <a:cubicBezTo>
                      <a:pt x="44653" y="42025"/>
                      <a:pt x="45314" y="40691"/>
                      <a:pt x="46114" y="39650"/>
                    </a:cubicBezTo>
                    <a:cubicBezTo>
                      <a:pt x="46901" y="38621"/>
                      <a:pt x="48171" y="38100"/>
                      <a:pt x="49924" y="38100"/>
                    </a:cubicBezTo>
                    <a:cubicBezTo>
                      <a:pt x="51422" y="38100"/>
                      <a:pt x="52705" y="38634"/>
                      <a:pt x="53785" y="39675"/>
                    </a:cubicBezTo>
                    <a:cubicBezTo>
                      <a:pt x="54864" y="40717"/>
                      <a:pt x="55397" y="42025"/>
                      <a:pt x="55397" y="43574"/>
                    </a:cubicBezTo>
                    <a:cubicBezTo>
                      <a:pt x="55397" y="45555"/>
                      <a:pt x="54902" y="47689"/>
                      <a:pt x="53937" y="50000"/>
                    </a:cubicBezTo>
                    <a:cubicBezTo>
                      <a:pt x="52959" y="52299"/>
                      <a:pt x="51422" y="54559"/>
                      <a:pt x="49339" y="56782"/>
                    </a:cubicBezTo>
                    <a:cubicBezTo>
                      <a:pt x="47244" y="58992"/>
                      <a:pt x="44577" y="60796"/>
                      <a:pt x="41326" y="62180"/>
                    </a:cubicBezTo>
                    <a:cubicBezTo>
                      <a:pt x="38075" y="63564"/>
                      <a:pt x="34290" y="64263"/>
                      <a:pt x="29959" y="64263"/>
                    </a:cubicBezTo>
                    <a:cubicBezTo>
                      <a:pt x="26683" y="64263"/>
                      <a:pt x="23698" y="63945"/>
                      <a:pt x="21018" y="63322"/>
                    </a:cubicBezTo>
                    <a:cubicBezTo>
                      <a:pt x="18339" y="62700"/>
                      <a:pt x="15900" y="61735"/>
                      <a:pt x="13703" y="60427"/>
                    </a:cubicBezTo>
                    <a:cubicBezTo>
                      <a:pt x="11519" y="59106"/>
                      <a:pt x="9500" y="57379"/>
                      <a:pt x="7671" y="55233"/>
                    </a:cubicBezTo>
                    <a:cubicBezTo>
                      <a:pt x="6033" y="53277"/>
                      <a:pt x="4636" y="51105"/>
                      <a:pt x="3467" y="48679"/>
                    </a:cubicBezTo>
                    <a:cubicBezTo>
                      <a:pt x="2311" y="46266"/>
                      <a:pt x="1448" y="43688"/>
                      <a:pt x="864" y="40946"/>
                    </a:cubicBezTo>
                    <a:cubicBezTo>
                      <a:pt x="292" y="38202"/>
                      <a:pt x="0" y="35294"/>
                      <a:pt x="0" y="32207"/>
                    </a:cubicBezTo>
                    <a:cubicBezTo>
                      <a:pt x="0" y="27216"/>
                      <a:pt x="724" y="22733"/>
                      <a:pt x="2184" y="18783"/>
                    </a:cubicBezTo>
                    <a:cubicBezTo>
                      <a:pt x="3632" y="14822"/>
                      <a:pt x="5715" y="11443"/>
                      <a:pt x="8433" y="8624"/>
                    </a:cubicBezTo>
                    <a:cubicBezTo>
                      <a:pt x="11138" y="5817"/>
                      <a:pt x="14326" y="3670"/>
                      <a:pt x="17970" y="2210"/>
                    </a:cubicBezTo>
                    <a:cubicBezTo>
                      <a:pt x="21615" y="737"/>
                      <a:pt x="25502" y="0"/>
                      <a:pt x="29629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Shape 50"/>
              <p:cNvSpPr>
                <a:spLocks/>
              </p:cNvSpPr>
              <p:nvPr/>
            </p:nvSpPr>
            <p:spPr bwMode="auto">
              <a:xfrm>
                <a:off x="15563" y="12357"/>
                <a:ext cx="280" cy="641"/>
              </a:xfrm>
              <a:custGeom>
                <a:avLst/>
                <a:gdLst>
                  <a:gd name="T0" fmla="*/ 28575 w 28575"/>
                  <a:gd name="T1" fmla="*/ 0 h 64262"/>
                  <a:gd name="T2" fmla="*/ 28575 w 28575"/>
                  <a:gd name="T3" fmla="*/ 13515 h 64262"/>
                  <a:gd name="T4" fmla="*/ 28486 w 28575"/>
                  <a:gd name="T5" fmla="*/ 13272 h 64262"/>
                  <a:gd name="T6" fmla="*/ 19291 w 28575"/>
                  <a:gd name="T7" fmla="*/ 38913 h 64262"/>
                  <a:gd name="T8" fmla="*/ 28575 w 28575"/>
                  <a:gd name="T9" fmla="*/ 38913 h 64262"/>
                  <a:gd name="T10" fmla="*/ 28575 w 28575"/>
                  <a:gd name="T11" fmla="*/ 48362 h 64262"/>
                  <a:gd name="T12" fmla="*/ 15989 w 28575"/>
                  <a:gd name="T13" fmla="*/ 48362 h 64262"/>
                  <a:gd name="T14" fmla="*/ 13017 w 28575"/>
                  <a:gd name="T15" fmla="*/ 56338 h 64262"/>
                  <a:gd name="T16" fmla="*/ 10058 w 28575"/>
                  <a:gd name="T17" fmla="*/ 62624 h 64262"/>
                  <a:gd name="T18" fmla="*/ 6020 w 28575"/>
                  <a:gd name="T19" fmla="*/ 64262 h 64262"/>
                  <a:gd name="T20" fmla="*/ 1829 w 28575"/>
                  <a:gd name="T21" fmla="*/ 62523 h 64262"/>
                  <a:gd name="T22" fmla="*/ 0 w 28575"/>
                  <a:gd name="T23" fmla="*/ 58586 h 64262"/>
                  <a:gd name="T24" fmla="*/ 432 w 28575"/>
                  <a:gd name="T25" fmla="*/ 55956 h 64262"/>
                  <a:gd name="T26" fmla="*/ 1829 w 28575"/>
                  <a:gd name="T27" fmla="*/ 52184 h 64262"/>
                  <a:gd name="T28" fmla="*/ 17729 w 28575"/>
                  <a:gd name="T29" fmla="*/ 11836 h 64262"/>
                  <a:gd name="T30" fmla="*/ 19355 w 28575"/>
                  <a:gd name="T31" fmla="*/ 7658 h 64262"/>
                  <a:gd name="T32" fmla="*/ 21387 w 28575"/>
                  <a:gd name="T33" fmla="*/ 3607 h 64262"/>
                  <a:gd name="T34" fmla="*/ 24232 w 28575"/>
                  <a:gd name="T35" fmla="*/ 1004 h 64262"/>
                  <a:gd name="T36" fmla="*/ 28575 w 28575"/>
                  <a:gd name="T37" fmla="*/ 0 h 64262"/>
                  <a:gd name="T38" fmla="*/ 0 w 28575"/>
                  <a:gd name="T39" fmla="*/ 0 h 64262"/>
                  <a:gd name="T40" fmla="*/ 28575 w 28575"/>
                  <a:gd name="T41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8575" h="64262">
                    <a:moveTo>
                      <a:pt x="28575" y="0"/>
                    </a:moveTo>
                    <a:lnTo>
                      <a:pt x="28575" y="13515"/>
                    </a:lnTo>
                    <a:lnTo>
                      <a:pt x="28486" y="13272"/>
                    </a:lnTo>
                    <a:lnTo>
                      <a:pt x="19291" y="38913"/>
                    </a:lnTo>
                    <a:lnTo>
                      <a:pt x="28575" y="38913"/>
                    </a:lnTo>
                    <a:lnTo>
                      <a:pt x="28575" y="48362"/>
                    </a:lnTo>
                    <a:lnTo>
                      <a:pt x="15989" y="48362"/>
                    </a:lnTo>
                    <a:lnTo>
                      <a:pt x="13017" y="56338"/>
                    </a:lnTo>
                    <a:cubicBezTo>
                      <a:pt x="11862" y="59449"/>
                      <a:pt x="10871" y="61544"/>
                      <a:pt x="10058" y="62624"/>
                    </a:cubicBezTo>
                    <a:cubicBezTo>
                      <a:pt x="9233" y="63716"/>
                      <a:pt x="7887" y="64262"/>
                      <a:pt x="6020" y="64262"/>
                    </a:cubicBezTo>
                    <a:cubicBezTo>
                      <a:pt x="4445" y="64262"/>
                      <a:pt x="3035" y="63678"/>
                      <a:pt x="1829" y="62523"/>
                    </a:cubicBezTo>
                    <a:cubicBezTo>
                      <a:pt x="610" y="61367"/>
                      <a:pt x="0" y="60046"/>
                      <a:pt x="0" y="58586"/>
                    </a:cubicBezTo>
                    <a:cubicBezTo>
                      <a:pt x="0" y="57734"/>
                      <a:pt x="140" y="56859"/>
                      <a:pt x="432" y="55956"/>
                    </a:cubicBezTo>
                    <a:cubicBezTo>
                      <a:pt x="711" y="55055"/>
                      <a:pt x="1181" y="53797"/>
                      <a:pt x="1829" y="52184"/>
                    </a:cubicBezTo>
                    <a:lnTo>
                      <a:pt x="17729" y="11836"/>
                    </a:lnTo>
                    <a:cubicBezTo>
                      <a:pt x="18174" y="10668"/>
                      <a:pt x="18720" y="9284"/>
                      <a:pt x="19355" y="7658"/>
                    </a:cubicBezTo>
                    <a:cubicBezTo>
                      <a:pt x="19990" y="6033"/>
                      <a:pt x="20675" y="4687"/>
                      <a:pt x="21387" y="3607"/>
                    </a:cubicBezTo>
                    <a:cubicBezTo>
                      <a:pt x="22111" y="2528"/>
                      <a:pt x="23051" y="1664"/>
                      <a:pt x="24232" y="1004"/>
                    </a:cubicBezTo>
                    <a:cubicBezTo>
                      <a:pt x="25400" y="330"/>
                      <a:pt x="26848" y="0"/>
                      <a:pt x="28575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Shape 51"/>
              <p:cNvSpPr>
                <a:spLocks/>
              </p:cNvSpPr>
              <p:nvPr/>
            </p:nvSpPr>
            <p:spPr bwMode="auto">
              <a:xfrm>
                <a:off x="15849" y="12357"/>
                <a:ext cx="286" cy="641"/>
              </a:xfrm>
              <a:custGeom>
                <a:avLst/>
                <a:gdLst>
                  <a:gd name="T0" fmla="*/ 0 w 29083"/>
                  <a:gd name="T1" fmla="*/ 0 h 64262"/>
                  <a:gd name="T2" fmla="*/ 4382 w 29083"/>
                  <a:gd name="T3" fmla="*/ 1004 h 64262"/>
                  <a:gd name="T4" fmla="*/ 7226 w 29083"/>
                  <a:gd name="T5" fmla="*/ 3556 h 64262"/>
                  <a:gd name="T6" fmla="*/ 9042 w 29083"/>
                  <a:gd name="T7" fmla="*/ 6934 h 64262"/>
                  <a:gd name="T8" fmla="*/ 10935 w 29083"/>
                  <a:gd name="T9" fmla="*/ 11748 h 64262"/>
                  <a:gd name="T10" fmla="*/ 27165 w 29083"/>
                  <a:gd name="T11" fmla="*/ 51842 h 64262"/>
                  <a:gd name="T12" fmla="*/ 29083 w 29083"/>
                  <a:gd name="T13" fmla="*/ 58496 h 64262"/>
                  <a:gd name="T14" fmla="*/ 27280 w 29083"/>
                  <a:gd name="T15" fmla="*/ 62459 h 64262"/>
                  <a:gd name="T16" fmla="*/ 22936 w 29083"/>
                  <a:gd name="T17" fmla="*/ 64262 h 64262"/>
                  <a:gd name="T18" fmla="*/ 20383 w 29083"/>
                  <a:gd name="T19" fmla="*/ 63729 h 64262"/>
                  <a:gd name="T20" fmla="*/ 18605 w 29083"/>
                  <a:gd name="T21" fmla="*/ 62294 h 64262"/>
                  <a:gd name="T22" fmla="*/ 17056 w 29083"/>
                  <a:gd name="T23" fmla="*/ 59487 h 64262"/>
                  <a:gd name="T24" fmla="*/ 15646 w 29083"/>
                  <a:gd name="T25" fmla="*/ 56173 h 64262"/>
                  <a:gd name="T26" fmla="*/ 12675 w 29083"/>
                  <a:gd name="T27" fmla="*/ 48362 h 64262"/>
                  <a:gd name="T28" fmla="*/ 0 w 29083"/>
                  <a:gd name="T29" fmla="*/ 48362 h 64262"/>
                  <a:gd name="T30" fmla="*/ 0 w 29083"/>
                  <a:gd name="T31" fmla="*/ 38913 h 64262"/>
                  <a:gd name="T32" fmla="*/ 9284 w 29083"/>
                  <a:gd name="T33" fmla="*/ 38913 h 64262"/>
                  <a:gd name="T34" fmla="*/ 0 w 29083"/>
                  <a:gd name="T35" fmla="*/ 13515 h 64262"/>
                  <a:gd name="T36" fmla="*/ 0 w 29083"/>
                  <a:gd name="T37" fmla="*/ 0 h 64262"/>
                  <a:gd name="T38" fmla="*/ 0 w 29083"/>
                  <a:gd name="T39" fmla="*/ 0 h 64262"/>
                  <a:gd name="T40" fmla="*/ 29083 w 29083"/>
                  <a:gd name="T41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9083" h="64262">
                    <a:moveTo>
                      <a:pt x="0" y="0"/>
                    </a:moveTo>
                    <a:cubicBezTo>
                      <a:pt x="1753" y="0"/>
                      <a:pt x="3213" y="330"/>
                      <a:pt x="4382" y="1004"/>
                    </a:cubicBezTo>
                    <a:cubicBezTo>
                      <a:pt x="5563" y="1664"/>
                      <a:pt x="6502" y="2515"/>
                      <a:pt x="7226" y="3556"/>
                    </a:cubicBezTo>
                    <a:cubicBezTo>
                      <a:pt x="7950" y="4611"/>
                      <a:pt x="8560" y="5741"/>
                      <a:pt x="9042" y="6934"/>
                    </a:cubicBezTo>
                    <a:cubicBezTo>
                      <a:pt x="9538" y="8141"/>
                      <a:pt x="10173" y="9741"/>
                      <a:pt x="10935" y="11748"/>
                    </a:cubicBezTo>
                    <a:lnTo>
                      <a:pt x="27165" y="51842"/>
                    </a:lnTo>
                    <a:cubicBezTo>
                      <a:pt x="28435" y="54890"/>
                      <a:pt x="29083" y="57112"/>
                      <a:pt x="29083" y="58496"/>
                    </a:cubicBezTo>
                    <a:cubicBezTo>
                      <a:pt x="29083" y="59932"/>
                      <a:pt x="28473" y="61265"/>
                      <a:pt x="27280" y="62459"/>
                    </a:cubicBezTo>
                    <a:cubicBezTo>
                      <a:pt x="26073" y="63665"/>
                      <a:pt x="24625" y="64262"/>
                      <a:pt x="22936" y="64262"/>
                    </a:cubicBezTo>
                    <a:cubicBezTo>
                      <a:pt x="21946" y="64262"/>
                      <a:pt x="21095" y="64084"/>
                      <a:pt x="20383" y="63729"/>
                    </a:cubicBezTo>
                    <a:cubicBezTo>
                      <a:pt x="19685" y="63374"/>
                      <a:pt x="19088" y="62903"/>
                      <a:pt x="18605" y="62294"/>
                    </a:cubicBezTo>
                    <a:cubicBezTo>
                      <a:pt x="18123" y="61685"/>
                      <a:pt x="17615" y="60757"/>
                      <a:pt x="17056" y="59487"/>
                    </a:cubicBezTo>
                    <a:cubicBezTo>
                      <a:pt x="16510" y="58242"/>
                      <a:pt x="16040" y="57125"/>
                      <a:pt x="15646" y="56173"/>
                    </a:cubicBezTo>
                    <a:lnTo>
                      <a:pt x="12675" y="48362"/>
                    </a:lnTo>
                    <a:lnTo>
                      <a:pt x="0" y="48362"/>
                    </a:lnTo>
                    <a:lnTo>
                      <a:pt x="0" y="38913"/>
                    </a:lnTo>
                    <a:lnTo>
                      <a:pt x="9284" y="38913"/>
                    </a:lnTo>
                    <a:lnTo>
                      <a:pt x="0" y="135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Shape 52"/>
              <p:cNvSpPr>
                <a:spLocks/>
              </p:cNvSpPr>
              <p:nvPr/>
            </p:nvSpPr>
            <p:spPr bwMode="auto">
              <a:xfrm>
                <a:off x="16205" y="12369"/>
                <a:ext cx="527" cy="629"/>
              </a:xfrm>
              <a:custGeom>
                <a:avLst/>
                <a:gdLst>
                  <a:gd name="T0" fmla="*/ 6350 w 52807"/>
                  <a:gd name="T1" fmla="*/ 0 h 63195"/>
                  <a:gd name="T2" fmla="*/ 46368 w 52807"/>
                  <a:gd name="T3" fmla="*/ 0 h 63195"/>
                  <a:gd name="T4" fmla="*/ 51219 w 52807"/>
                  <a:gd name="T5" fmla="*/ 1436 h 63195"/>
                  <a:gd name="T6" fmla="*/ 52807 w 52807"/>
                  <a:gd name="T7" fmla="*/ 5207 h 63195"/>
                  <a:gd name="T8" fmla="*/ 51194 w 52807"/>
                  <a:gd name="T9" fmla="*/ 8954 h 63195"/>
                  <a:gd name="T10" fmla="*/ 46368 w 52807"/>
                  <a:gd name="T11" fmla="*/ 10376 h 63195"/>
                  <a:gd name="T12" fmla="*/ 32639 w 52807"/>
                  <a:gd name="T13" fmla="*/ 10376 h 63195"/>
                  <a:gd name="T14" fmla="*/ 32639 w 52807"/>
                  <a:gd name="T15" fmla="*/ 55525 h 63195"/>
                  <a:gd name="T16" fmla="*/ 30899 w 52807"/>
                  <a:gd name="T17" fmla="*/ 61303 h 63195"/>
                  <a:gd name="T18" fmla="*/ 26403 w 52807"/>
                  <a:gd name="T19" fmla="*/ 63195 h 63195"/>
                  <a:gd name="T20" fmla="*/ 21844 w 52807"/>
                  <a:gd name="T21" fmla="*/ 61278 h 63195"/>
                  <a:gd name="T22" fmla="*/ 20091 w 52807"/>
                  <a:gd name="T23" fmla="*/ 55525 h 63195"/>
                  <a:gd name="T24" fmla="*/ 20091 w 52807"/>
                  <a:gd name="T25" fmla="*/ 10376 h 63195"/>
                  <a:gd name="T26" fmla="*/ 6350 w 52807"/>
                  <a:gd name="T27" fmla="*/ 10376 h 63195"/>
                  <a:gd name="T28" fmla="*/ 1562 w 52807"/>
                  <a:gd name="T29" fmla="*/ 8954 h 63195"/>
                  <a:gd name="T30" fmla="*/ 0 w 52807"/>
                  <a:gd name="T31" fmla="*/ 5207 h 63195"/>
                  <a:gd name="T32" fmla="*/ 1626 w 52807"/>
                  <a:gd name="T33" fmla="*/ 1398 h 63195"/>
                  <a:gd name="T34" fmla="*/ 6350 w 52807"/>
                  <a:gd name="T35" fmla="*/ 0 h 63195"/>
                  <a:gd name="T36" fmla="*/ 0 w 52807"/>
                  <a:gd name="T37" fmla="*/ 0 h 63195"/>
                  <a:gd name="T38" fmla="*/ 52807 w 52807"/>
                  <a:gd name="T39" fmla="*/ 63195 h 6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52807" h="63195">
                    <a:moveTo>
                      <a:pt x="6350" y="0"/>
                    </a:moveTo>
                    <a:lnTo>
                      <a:pt x="46368" y="0"/>
                    </a:lnTo>
                    <a:cubicBezTo>
                      <a:pt x="48539" y="0"/>
                      <a:pt x="50152" y="470"/>
                      <a:pt x="51219" y="1436"/>
                    </a:cubicBezTo>
                    <a:cubicBezTo>
                      <a:pt x="52286" y="2401"/>
                      <a:pt x="52807" y="3645"/>
                      <a:pt x="52807" y="5207"/>
                    </a:cubicBezTo>
                    <a:cubicBezTo>
                      <a:pt x="52807" y="6757"/>
                      <a:pt x="52273" y="8014"/>
                      <a:pt x="51194" y="8954"/>
                    </a:cubicBezTo>
                    <a:cubicBezTo>
                      <a:pt x="50127" y="9906"/>
                      <a:pt x="48514" y="10376"/>
                      <a:pt x="46368" y="10376"/>
                    </a:cubicBezTo>
                    <a:lnTo>
                      <a:pt x="32639" y="10376"/>
                    </a:lnTo>
                    <a:lnTo>
                      <a:pt x="32639" y="55525"/>
                    </a:lnTo>
                    <a:cubicBezTo>
                      <a:pt x="32639" y="58128"/>
                      <a:pt x="32055" y="60046"/>
                      <a:pt x="30899" y="61303"/>
                    </a:cubicBezTo>
                    <a:cubicBezTo>
                      <a:pt x="29731" y="62561"/>
                      <a:pt x="28245" y="63195"/>
                      <a:pt x="26403" y="63195"/>
                    </a:cubicBezTo>
                    <a:cubicBezTo>
                      <a:pt x="24536" y="63195"/>
                      <a:pt x="23012" y="62561"/>
                      <a:pt x="21844" y="61278"/>
                    </a:cubicBezTo>
                    <a:cubicBezTo>
                      <a:pt x="20676" y="60020"/>
                      <a:pt x="20091" y="58090"/>
                      <a:pt x="20091" y="55525"/>
                    </a:cubicBezTo>
                    <a:lnTo>
                      <a:pt x="20091" y="10376"/>
                    </a:lnTo>
                    <a:lnTo>
                      <a:pt x="6350" y="10376"/>
                    </a:lnTo>
                    <a:cubicBezTo>
                      <a:pt x="4204" y="10376"/>
                      <a:pt x="2604" y="9906"/>
                      <a:pt x="1562" y="8954"/>
                    </a:cubicBezTo>
                    <a:cubicBezTo>
                      <a:pt x="521" y="8014"/>
                      <a:pt x="0" y="6757"/>
                      <a:pt x="0" y="5207"/>
                    </a:cubicBezTo>
                    <a:cubicBezTo>
                      <a:pt x="0" y="3594"/>
                      <a:pt x="533" y="2325"/>
                      <a:pt x="1626" y="1398"/>
                    </a:cubicBezTo>
                    <a:cubicBezTo>
                      <a:pt x="2718" y="457"/>
                      <a:pt x="4293" y="0"/>
                      <a:pt x="6350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Shape 53"/>
              <p:cNvSpPr>
                <a:spLocks/>
              </p:cNvSpPr>
              <p:nvPr/>
            </p:nvSpPr>
            <p:spPr bwMode="auto">
              <a:xfrm>
                <a:off x="16916" y="12357"/>
                <a:ext cx="121" cy="641"/>
              </a:xfrm>
              <a:custGeom>
                <a:avLst/>
                <a:gdLst>
                  <a:gd name="T0" fmla="*/ 6236 w 12586"/>
                  <a:gd name="T1" fmla="*/ 0 h 64262"/>
                  <a:gd name="T2" fmla="*/ 10833 w 12586"/>
                  <a:gd name="T3" fmla="*/ 1892 h 64262"/>
                  <a:gd name="T4" fmla="*/ 12586 w 12586"/>
                  <a:gd name="T5" fmla="*/ 7633 h 64262"/>
                  <a:gd name="T6" fmla="*/ 12586 w 12586"/>
                  <a:gd name="T7" fmla="*/ 56591 h 64262"/>
                  <a:gd name="T8" fmla="*/ 10833 w 12586"/>
                  <a:gd name="T9" fmla="*/ 62357 h 64262"/>
                  <a:gd name="T10" fmla="*/ 6236 w 12586"/>
                  <a:gd name="T11" fmla="*/ 64262 h 64262"/>
                  <a:gd name="T12" fmla="*/ 1753 w 12586"/>
                  <a:gd name="T13" fmla="*/ 62332 h 64262"/>
                  <a:gd name="T14" fmla="*/ 0 w 12586"/>
                  <a:gd name="T15" fmla="*/ 56591 h 64262"/>
                  <a:gd name="T16" fmla="*/ 0 w 12586"/>
                  <a:gd name="T17" fmla="*/ 7633 h 64262"/>
                  <a:gd name="T18" fmla="*/ 1740 w 12586"/>
                  <a:gd name="T19" fmla="*/ 1905 h 64262"/>
                  <a:gd name="T20" fmla="*/ 6236 w 12586"/>
                  <a:gd name="T21" fmla="*/ 0 h 64262"/>
                  <a:gd name="T22" fmla="*/ 0 w 12586"/>
                  <a:gd name="T23" fmla="*/ 0 h 64262"/>
                  <a:gd name="T24" fmla="*/ 12586 w 12586"/>
                  <a:gd name="T25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2586" h="64262">
                    <a:moveTo>
                      <a:pt x="6236" y="0"/>
                    </a:moveTo>
                    <a:cubicBezTo>
                      <a:pt x="8128" y="0"/>
                      <a:pt x="9652" y="635"/>
                      <a:pt x="10833" y="1892"/>
                    </a:cubicBezTo>
                    <a:cubicBezTo>
                      <a:pt x="12002" y="3149"/>
                      <a:pt x="12586" y="5055"/>
                      <a:pt x="12586" y="7633"/>
                    </a:cubicBezTo>
                    <a:lnTo>
                      <a:pt x="12586" y="56591"/>
                    </a:lnTo>
                    <a:cubicBezTo>
                      <a:pt x="12586" y="59157"/>
                      <a:pt x="12002" y="61087"/>
                      <a:pt x="10833" y="62357"/>
                    </a:cubicBezTo>
                    <a:cubicBezTo>
                      <a:pt x="9652" y="63627"/>
                      <a:pt x="8128" y="64262"/>
                      <a:pt x="6236" y="64262"/>
                    </a:cubicBezTo>
                    <a:cubicBezTo>
                      <a:pt x="4420" y="64262"/>
                      <a:pt x="2934" y="63614"/>
                      <a:pt x="1753" y="62332"/>
                    </a:cubicBezTo>
                    <a:cubicBezTo>
                      <a:pt x="584" y="61049"/>
                      <a:pt x="0" y="59131"/>
                      <a:pt x="0" y="56591"/>
                    </a:cubicBezTo>
                    <a:lnTo>
                      <a:pt x="0" y="7633"/>
                    </a:lnTo>
                    <a:cubicBezTo>
                      <a:pt x="0" y="5093"/>
                      <a:pt x="584" y="3187"/>
                      <a:pt x="1740" y="1905"/>
                    </a:cubicBezTo>
                    <a:cubicBezTo>
                      <a:pt x="2896" y="635"/>
                      <a:pt x="4394" y="0"/>
                      <a:pt x="6236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Shape 54"/>
              <p:cNvSpPr>
                <a:spLocks/>
              </p:cNvSpPr>
              <p:nvPr/>
            </p:nvSpPr>
            <p:spPr bwMode="auto">
              <a:xfrm>
                <a:off x="17246" y="12357"/>
                <a:ext cx="540" cy="641"/>
              </a:xfrm>
              <a:custGeom>
                <a:avLst/>
                <a:gdLst>
                  <a:gd name="T0" fmla="*/ 6109 w 54470"/>
                  <a:gd name="T1" fmla="*/ 0 h 64262"/>
                  <a:gd name="T2" fmla="*/ 10668 w 54470"/>
                  <a:gd name="T3" fmla="*/ 1969 h 64262"/>
                  <a:gd name="T4" fmla="*/ 13398 w 54470"/>
                  <a:gd name="T5" fmla="*/ 8268 h 64262"/>
                  <a:gd name="T6" fmla="*/ 27470 w 54470"/>
                  <a:gd name="T7" fmla="*/ 49936 h 64262"/>
                  <a:gd name="T8" fmla="*/ 41592 w 54470"/>
                  <a:gd name="T9" fmla="*/ 7963 h 64262"/>
                  <a:gd name="T10" fmla="*/ 43243 w 54470"/>
                  <a:gd name="T11" fmla="*/ 3366 h 64262"/>
                  <a:gd name="T12" fmla="*/ 45059 w 54470"/>
                  <a:gd name="T13" fmla="*/ 1042 h 64262"/>
                  <a:gd name="T14" fmla="*/ 48539 w 54470"/>
                  <a:gd name="T15" fmla="*/ 0 h 64262"/>
                  <a:gd name="T16" fmla="*/ 51524 w 54470"/>
                  <a:gd name="T17" fmla="*/ 813 h 64262"/>
                  <a:gd name="T18" fmla="*/ 53683 w 54470"/>
                  <a:gd name="T19" fmla="*/ 2946 h 64262"/>
                  <a:gd name="T20" fmla="*/ 54470 w 54470"/>
                  <a:gd name="T21" fmla="*/ 5639 h 64262"/>
                  <a:gd name="T22" fmla="*/ 54216 w 54470"/>
                  <a:gd name="T23" fmla="*/ 7645 h 64262"/>
                  <a:gd name="T24" fmla="*/ 53581 w 54470"/>
                  <a:gd name="T25" fmla="*/ 9766 h 64262"/>
                  <a:gd name="T26" fmla="*/ 52819 w 54470"/>
                  <a:gd name="T27" fmla="*/ 11912 h 64262"/>
                  <a:gd name="T28" fmla="*/ 37770 w 54470"/>
                  <a:gd name="T29" fmla="*/ 52515 h 64262"/>
                  <a:gd name="T30" fmla="*/ 36157 w 54470"/>
                  <a:gd name="T31" fmla="*/ 56947 h 64262"/>
                  <a:gd name="T32" fmla="*/ 34303 w 54470"/>
                  <a:gd name="T33" fmla="*/ 60630 h 64262"/>
                  <a:gd name="T34" fmla="*/ 31471 w 54470"/>
                  <a:gd name="T35" fmla="*/ 63233 h 64262"/>
                  <a:gd name="T36" fmla="*/ 27178 w 54470"/>
                  <a:gd name="T37" fmla="*/ 64262 h 64262"/>
                  <a:gd name="T38" fmla="*/ 22873 w 54470"/>
                  <a:gd name="T39" fmla="*/ 63259 h 64262"/>
                  <a:gd name="T40" fmla="*/ 20028 w 54470"/>
                  <a:gd name="T41" fmla="*/ 60630 h 64262"/>
                  <a:gd name="T42" fmla="*/ 18148 w 54470"/>
                  <a:gd name="T43" fmla="*/ 56921 h 64262"/>
                  <a:gd name="T44" fmla="*/ 16535 w 54470"/>
                  <a:gd name="T45" fmla="*/ 52515 h 64262"/>
                  <a:gd name="T46" fmla="*/ 1740 w 54470"/>
                  <a:gd name="T47" fmla="*/ 12243 h 64262"/>
                  <a:gd name="T48" fmla="*/ 965 w 54470"/>
                  <a:gd name="T49" fmla="*/ 10084 h 64262"/>
                  <a:gd name="T50" fmla="*/ 279 w 54470"/>
                  <a:gd name="T51" fmla="*/ 7798 h 64262"/>
                  <a:gd name="T52" fmla="*/ 0 w 54470"/>
                  <a:gd name="T53" fmla="*/ 5715 h 64262"/>
                  <a:gd name="T54" fmla="*/ 1740 w 54470"/>
                  <a:gd name="T55" fmla="*/ 1778 h 64262"/>
                  <a:gd name="T56" fmla="*/ 6109 w 54470"/>
                  <a:gd name="T57" fmla="*/ 0 h 64262"/>
                  <a:gd name="T58" fmla="*/ 0 w 54470"/>
                  <a:gd name="T59" fmla="*/ 0 h 64262"/>
                  <a:gd name="T60" fmla="*/ 54470 w 54470"/>
                  <a:gd name="T61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T58" t="T59" r="T60" b="T61"/>
                <a:pathLst>
                  <a:path w="54470" h="64262">
                    <a:moveTo>
                      <a:pt x="6109" y="0"/>
                    </a:moveTo>
                    <a:cubicBezTo>
                      <a:pt x="8255" y="0"/>
                      <a:pt x="9779" y="660"/>
                      <a:pt x="10668" y="1969"/>
                    </a:cubicBezTo>
                    <a:cubicBezTo>
                      <a:pt x="11557" y="3289"/>
                      <a:pt x="12459" y="5385"/>
                      <a:pt x="13398" y="8268"/>
                    </a:cubicBezTo>
                    <a:lnTo>
                      <a:pt x="27470" y="49936"/>
                    </a:lnTo>
                    <a:lnTo>
                      <a:pt x="41592" y="7963"/>
                    </a:lnTo>
                    <a:cubicBezTo>
                      <a:pt x="42316" y="5766"/>
                      <a:pt x="42875" y="4229"/>
                      <a:pt x="43243" y="3366"/>
                    </a:cubicBezTo>
                    <a:cubicBezTo>
                      <a:pt x="43612" y="2515"/>
                      <a:pt x="44209" y="1727"/>
                      <a:pt x="45059" y="1042"/>
                    </a:cubicBezTo>
                    <a:cubicBezTo>
                      <a:pt x="45910" y="343"/>
                      <a:pt x="47066" y="0"/>
                      <a:pt x="48539" y="0"/>
                    </a:cubicBezTo>
                    <a:cubicBezTo>
                      <a:pt x="49619" y="0"/>
                      <a:pt x="50609" y="267"/>
                      <a:pt x="51524" y="813"/>
                    </a:cubicBezTo>
                    <a:cubicBezTo>
                      <a:pt x="52451" y="1346"/>
                      <a:pt x="53162" y="2057"/>
                      <a:pt x="53683" y="2946"/>
                    </a:cubicBezTo>
                    <a:cubicBezTo>
                      <a:pt x="54203" y="3835"/>
                      <a:pt x="54470" y="4737"/>
                      <a:pt x="54470" y="5639"/>
                    </a:cubicBezTo>
                    <a:cubicBezTo>
                      <a:pt x="54470" y="6261"/>
                      <a:pt x="54381" y="6934"/>
                      <a:pt x="54216" y="7645"/>
                    </a:cubicBezTo>
                    <a:cubicBezTo>
                      <a:pt x="54051" y="8369"/>
                      <a:pt x="53835" y="9081"/>
                      <a:pt x="53581" y="9766"/>
                    </a:cubicBezTo>
                    <a:cubicBezTo>
                      <a:pt x="53327" y="10464"/>
                      <a:pt x="53073" y="11176"/>
                      <a:pt x="52819" y="11912"/>
                    </a:cubicBezTo>
                    <a:lnTo>
                      <a:pt x="37770" y="52515"/>
                    </a:lnTo>
                    <a:cubicBezTo>
                      <a:pt x="37236" y="54077"/>
                      <a:pt x="36690" y="55550"/>
                      <a:pt x="36157" y="56947"/>
                    </a:cubicBezTo>
                    <a:cubicBezTo>
                      <a:pt x="35623" y="58344"/>
                      <a:pt x="35001" y="59575"/>
                      <a:pt x="34303" y="60630"/>
                    </a:cubicBezTo>
                    <a:cubicBezTo>
                      <a:pt x="33591" y="61696"/>
                      <a:pt x="32652" y="62561"/>
                      <a:pt x="31471" y="63233"/>
                    </a:cubicBezTo>
                    <a:cubicBezTo>
                      <a:pt x="30302" y="63919"/>
                      <a:pt x="28867" y="64262"/>
                      <a:pt x="27178" y="64262"/>
                    </a:cubicBezTo>
                    <a:cubicBezTo>
                      <a:pt x="25476" y="64262"/>
                      <a:pt x="24041" y="63932"/>
                      <a:pt x="22873" y="63259"/>
                    </a:cubicBezTo>
                    <a:cubicBezTo>
                      <a:pt x="21704" y="62599"/>
                      <a:pt x="20752" y="61722"/>
                      <a:pt x="20028" y="60630"/>
                    </a:cubicBezTo>
                    <a:cubicBezTo>
                      <a:pt x="19317" y="59551"/>
                      <a:pt x="18682" y="58306"/>
                      <a:pt x="18148" y="56921"/>
                    </a:cubicBezTo>
                    <a:cubicBezTo>
                      <a:pt x="17602" y="55550"/>
                      <a:pt x="17069" y="54077"/>
                      <a:pt x="16535" y="52515"/>
                    </a:cubicBezTo>
                    <a:lnTo>
                      <a:pt x="1740" y="12243"/>
                    </a:lnTo>
                    <a:cubicBezTo>
                      <a:pt x="1486" y="11519"/>
                      <a:pt x="1219" y="10795"/>
                      <a:pt x="965" y="10084"/>
                    </a:cubicBezTo>
                    <a:cubicBezTo>
                      <a:pt x="686" y="9385"/>
                      <a:pt x="470" y="8624"/>
                      <a:pt x="279" y="7798"/>
                    </a:cubicBezTo>
                    <a:cubicBezTo>
                      <a:pt x="89" y="6985"/>
                      <a:pt x="0" y="6286"/>
                      <a:pt x="0" y="5715"/>
                    </a:cubicBezTo>
                    <a:cubicBezTo>
                      <a:pt x="0" y="4280"/>
                      <a:pt x="584" y="2972"/>
                      <a:pt x="1740" y="1778"/>
                    </a:cubicBezTo>
                    <a:cubicBezTo>
                      <a:pt x="2896" y="597"/>
                      <a:pt x="4356" y="0"/>
                      <a:pt x="6109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Shape 55"/>
              <p:cNvSpPr>
                <a:spLocks/>
              </p:cNvSpPr>
              <p:nvPr/>
            </p:nvSpPr>
            <p:spPr bwMode="auto">
              <a:xfrm>
                <a:off x="17900" y="12357"/>
                <a:ext cx="280" cy="641"/>
              </a:xfrm>
              <a:custGeom>
                <a:avLst/>
                <a:gdLst>
                  <a:gd name="T0" fmla="*/ 28575 w 28575"/>
                  <a:gd name="T1" fmla="*/ 0 h 64262"/>
                  <a:gd name="T2" fmla="*/ 28575 w 28575"/>
                  <a:gd name="T3" fmla="*/ 13515 h 64262"/>
                  <a:gd name="T4" fmla="*/ 28486 w 28575"/>
                  <a:gd name="T5" fmla="*/ 13272 h 64262"/>
                  <a:gd name="T6" fmla="*/ 19291 w 28575"/>
                  <a:gd name="T7" fmla="*/ 38913 h 64262"/>
                  <a:gd name="T8" fmla="*/ 28575 w 28575"/>
                  <a:gd name="T9" fmla="*/ 38913 h 64262"/>
                  <a:gd name="T10" fmla="*/ 28575 w 28575"/>
                  <a:gd name="T11" fmla="*/ 48362 h 64262"/>
                  <a:gd name="T12" fmla="*/ 15989 w 28575"/>
                  <a:gd name="T13" fmla="*/ 48362 h 64262"/>
                  <a:gd name="T14" fmla="*/ 13017 w 28575"/>
                  <a:gd name="T15" fmla="*/ 56338 h 64262"/>
                  <a:gd name="T16" fmla="*/ 10058 w 28575"/>
                  <a:gd name="T17" fmla="*/ 62624 h 64262"/>
                  <a:gd name="T18" fmla="*/ 6020 w 28575"/>
                  <a:gd name="T19" fmla="*/ 64262 h 64262"/>
                  <a:gd name="T20" fmla="*/ 1829 w 28575"/>
                  <a:gd name="T21" fmla="*/ 62523 h 64262"/>
                  <a:gd name="T22" fmla="*/ 0 w 28575"/>
                  <a:gd name="T23" fmla="*/ 58586 h 64262"/>
                  <a:gd name="T24" fmla="*/ 432 w 28575"/>
                  <a:gd name="T25" fmla="*/ 55956 h 64262"/>
                  <a:gd name="T26" fmla="*/ 1829 w 28575"/>
                  <a:gd name="T27" fmla="*/ 52184 h 64262"/>
                  <a:gd name="T28" fmla="*/ 17729 w 28575"/>
                  <a:gd name="T29" fmla="*/ 11836 h 64262"/>
                  <a:gd name="T30" fmla="*/ 19355 w 28575"/>
                  <a:gd name="T31" fmla="*/ 7658 h 64262"/>
                  <a:gd name="T32" fmla="*/ 21387 w 28575"/>
                  <a:gd name="T33" fmla="*/ 3607 h 64262"/>
                  <a:gd name="T34" fmla="*/ 24232 w 28575"/>
                  <a:gd name="T35" fmla="*/ 1004 h 64262"/>
                  <a:gd name="T36" fmla="*/ 28575 w 28575"/>
                  <a:gd name="T37" fmla="*/ 0 h 64262"/>
                  <a:gd name="T38" fmla="*/ 0 w 28575"/>
                  <a:gd name="T39" fmla="*/ 0 h 64262"/>
                  <a:gd name="T40" fmla="*/ 28575 w 28575"/>
                  <a:gd name="T41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8575" h="64262">
                    <a:moveTo>
                      <a:pt x="28575" y="0"/>
                    </a:moveTo>
                    <a:lnTo>
                      <a:pt x="28575" y="13515"/>
                    </a:lnTo>
                    <a:lnTo>
                      <a:pt x="28486" y="13272"/>
                    </a:lnTo>
                    <a:lnTo>
                      <a:pt x="19291" y="38913"/>
                    </a:lnTo>
                    <a:lnTo>
                      <a:pt x="28575" y="38913"/>
                    </a:lnTo>
                    <a:lnTo>
                      <a:pt x="28575" y="48362"/>
                    </a:lnTo>
                    <a:lnTo>
                      <a:pt x="15989" y="48362"/>
                    </a:lnTo>
                    <a:lnTo>
                      <a:pt x="13017" y="56338"/>
                    </a:lnTo>
                    <a:cubicBezTo>
                      <a:pt x="11862" y="59449"/>
                      <a:pt x="10871" y="61544"/>
                      <a:pt x="10058" y="62624"/>
                    </a:cubicBezTo>
                    <a:cubicBezTo>
                      <a:pt x="9233" y="63716"/>
                      <a:pt x="7887" y="64262"/>
                      <a:pt x="6020" y="64262"/>
                    </a:cubicBezTo>
                    <a:cubicBezTo>
                      <a:pt x="4445" y="64262"/>
                      <a:pt x="3035" y="63678"/>
                      <a:pt x="1829" y="62523"/>
                    </a:cubicBezTo>
                    <a:cubicBezTo>
                      <a:pt x="610" y="61367"/>
                      <a:pt x="0" y="60046"/>
                      <a:pt x="0" y="58586"/>
                    </a:cubicBezTo>
                    <a:cubicBezTo>
                      <a:pt x="0" y="57734"/>
                      <a:pt x="140" y="56859"/>
                      <a:pt x="432" y="55956"/>
                    </a:cubicBezTo>
                    <a:cubicBezTo>
                      <a:pt x="711" y="55055"/>
                      <a:pt x="1181" y="53797"/>
                      <a:pt x="1829" y="52184"/>
                    </a:cubicBezTo>
                    <a:lnTo>
                      <a:pt x="17729" y="11836"/>
                    </a:lnTo>
                    <a:cubicBezTo>
                      <a:pt x="18174" y="10668"/>
                      <a:pt x="18720" y="9284"/>
                      <a:pt x="19355" y="7658"/>
                    </a:cubicBezTo>
                    <a:cubicBezTo>
                      <a:pt x="19990" y="6033"/>
                      <a:pt x="20675" y="4687"/>
                      <a:pt x="21387" y="3607"/>
                    </a:cubicBezTo>
                    <a:cubicBezTo>
                      <a:pt x="22111" y="2528"/>
                      <a:pt x="23051" y="1664"/>
                      <a:pt x="24232" y="1004"/>
                    </a:cubicBezTo>
                    <a:cubicBezTo>
                      <a:pt x="25400" y="330"/>
                      <a:pt x="26848" y="0"/>
                      <a:pt x="28575" y="0"/>
                    </a:cubicBez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Shape 56"/>
              <p:cNvSpPr>
                <a:spLocks/>
              </p:cNvSpPr>
              <p:nvPr/>
            </p:nvSpPr>
            <p:spPr bwMode="auto">
              <a:xfrm>
                <a:off x="18186" y="12357"/>
                <a:ext cx="286" cy="641"/>
              </a:xfrm>
              <a:custGeom>
                <a:avLst/>
                <a:gdLst>
                  <a:gd name="T0" fmla="*/ 0 w 29083"/>
                  <a:gd name="T1" fmla="*/ 0 h 64262"/>
                  <a:gd name="T2" fmla="*/ 4382 w 29083"/>
                  <a:gd name="T3" fmla="*/ 1004 h 64262"/>
                  <a:gd name="T4" fmla="*/ 7226 w 29083"/>
                  <a:gd name="T5" fmla="*/ 3556 h 64262"/>
                  <a:gd name="T6" fmla="*/ 9042 w 29083"/>
                  <a:gd name="T7" fmla="*/ 6934 h 64262"/>
                  <a:gd name="T8" fmla="*/ 10935 w 29083"/>
                  <a:gd name="T9" fmla="*/ 11748 h 64262"/>
                  <a:gd name="T10" fmla="*/ 27165 w 29083"/>
                  <a:gd name="T11" fmla="*/ 51842 h 64262"/>
                  <a:gd name="T12" fmla="*/ 29083 w 29083"/>
                  <a:gd name="T13" fmla="*/ 58496 h 64262"/>
                  <a:gd name="T14" fmla="*/ 27280 w 29083"/>
                  <a:gd name="T15" fmla="*/ 62459 h 64262"/>
                  <a:gd name="T16" fmla="*/ 22936 w 29083"/>
                  <a:gd name="T17" fmla="*/ 64262 h 64262"/>
                  <a:gd name="T18" fmla="*/ 20383 w 29083"/>
                  <a:gd name="T19" fmla="*/ 63729 h 64262"/>
                  <a:gd name="T20" fmla="*/ 18605 w 29083"/>
                  <a:gd name="T21" fmla="*/ 62294 h 64262"/>
                  <a:gd name="T22" fmla="*/ 17056 w 29083"/>
                  <a:gd name="T23" fmla="*/ 59487 h 64262"/>
                  <a:gd name="T24" fmla="*/ 15646 w 29083"/>
                  <a:gd name="T25" fmla="*/ 56173 h 64262"/>
                  <a:gd name="T26" fmla="*/ 12675 w 29083"/>
                  <a:gd name="T27" fmla="*/ 48362 h 64262"/>
                  <a:gd name="T28" fmla="*/ 0 w 29083"/>
                  <a:gd name="T29" fmla="*/ 48362 h 64262"/>
                  <a:gd name="T30" fmla="*/ 0 w 29083"/>
                  <a:gd name="T31" fmla="*/ 38913 h 64262"/>
                  <a:gd name="T32" fmla="*/ 9284 w 29083"/>
                  <a:gd name="T33" fmla="*/ 38913 h 64262"/>
                  <a:gd name="T34" fmla="*/ 0 w 29083"/>
                  <a:gd name="T35" fmla="*/ 13515 h 64262"/>
                  <a:gd name="T36" fmla="*/ 0 w 29083"/>
                  <a:gd name="T37" fmla="*/ 0 h 64262"/>
                  <a:gd name="T38" fmla="*/ 0 w 29083"/>
                  <a:gd name="T39" fmla="*/ 0 h 64262"/>
                  <a:gd name="T40" fmla="*/ 29083 w 29083"/>
                  <a:gd name="T41" fmla="*/ 64262 h 64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29083" h="64262">
                    <a:moveTo>
                      <a:pt x="0" y="0"/>
                    </a:moveTo>
                    <a:cubicBezTo>
                      <a:pt x="1753" y="0"/>
                      <a:pt x="3213" y="330"/>
                      <a:pt x="4382" y="1004"/>
                    </a:cubicBezTo>
                    <a:cubicBezTo>
                      <a:pt x="5563" y="1664"/>
                      <a:pt x="6502" y="2515"/>
                      <a:pt x="7226" y="3556"/>
                    </a:cubicBezTo>
                    <a:cubicBezTo>
                      <a:pt x="7950" y="4611"/>
                      <a:pt x="8560" y="5741"/>
                      <a:pt x="9042" y="6934"/>
                    </a:cubicBezTo>
                    <a:cubicBezTo>
                      <a:pt x="9538" y="8141"/>
                      <a:pt x="10173" y="9741"/>
                      <a:pt x="10935" y="11748"/>
                    </a:cubicBezTo>
                    <a:lnTo>
                      <a:pt x="27165" y="51842"/>
                    </a:lnTo>
                    <a:cubicBezTo>
                      <a:pt x="28435" y="54890"/>
                      <a:pt x="29083" y="57112"/>
                      <a:pt x="29083" y="58496"/>
                    </a:cubicBezTo>
                    <a:cubicBezTo>
                      <a:pt x="29083" y="59932"/>
                      <a:pt x="28473" y="61265"/>
                      <a:pt x="27280" y="62459"/>
                    </a:cubicBezTo>
                    <a:cubicBezTo>
                      <a:pt x="26073" y="63665"/>
                      <a:pt x="24625" y="64262"/>
                      <a:pt x="22936" y="64262"/>
                    </a:cubicBezTo>
                    <a:cubicBezTo>
                      <a:pt x="21946" y="64262"/>
                      <a:pt x="21095" y="64084"/>
                      <a:pt x="20383" y="63729"/>
                    </a:cubicBezTo>
                    <a:cubicBezTo>
                      <a:pt x="19685" y="63374"/>
                      <a:pt x="19088" y="62903"/>
                      <a:pt x="18605" y="62294"/>
                    </a:cubicBezTo>
                    <a:cubicBezTo>
                      <a:pt x="18123" y="61685"/>
                      <a:pt x="17615" y="60757"/>
                      <a:pt x="17056" y="59487"/>
                    </a:cubicBezTo>
                    <a:cubicBezTo>
                      <a:pt x="16510" y="58242"/>
                      <a:pt x="16040" y="57125"/>
                      <a:pt x="15646" y="56173"/>
                    </a:cubicBezTo>
                    <a:lnTo>
                      <a:pt x="12675" y="48362"/>
                    </a:lnTo>
                    <a:lnTo>
                      <a:pt x="0" y="48362"/>
                    </a:lnTo>
                    <a:lnTo>
                      <a:pt x="0" y="38913"/>
                    </a:lnTo>
                    <a:lnTo>
                      <a:pt x="9284" y="38913"/>
                    </a:lnTo>
                    <a:lnTo>
                      <a:pt x="0" y="135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817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Shape 57"/>
              <p:cNvSpPr>
                <a:spLocks/>
              </p:cNvSpPr>
              <p:nvPr/>
            </p:nvSpPr>
            <p:spPr bwMode="auto">
              <a:xfrm>
                <a:off x="0" y="13360"/>
                <a:ext cx="781" cy="959"/>
              </a:xfrm>
              <a:custGeom>
                <a:avLst/>
                <a:gdLst>
                  <a:gd name="T0" fmla="*/ 9335 w 78321"/>
                  <a:gd name="T1" fmla="*/ 0 h 96292"/>
                  <a:gd name="T2" fmla="*/ 16294 w 78321"/>
                  <a:gd name="T3" fmla="*/ 2858 h 96292"/>
                  <a:gd name="T4" fmla="*/ 18872 w 78321"/>
                  <a:gd name="T5" fmla="*/ 11430 h 96292"/>
                  <a:gd name="T6" fmla="*/ 18872 w 78321"/>
                  <a:gd name="T7" fmla="*/ 57227 h 96292"/>
                  <a:gd name="T8" fmla="*/ 20612 w 78321"/>
                  <a:gd name="T9" fmla="*/ 70282 h 96292"/>
                  <a:gd name="T10" fmla="*/ 26810 w 78321"/>
                  <a:gd name="T11" fmla="*/ 78410 h 96292"/>
                  <a:gd name="T12" fmla="*/ 39256 w 78321"/>
                  <a:gd name="T13" fmla="*/ 81306 h 96292"/>
                  <a:gd name="T14" fmla="*/ 54889 w 78321"/>
                  <a:gd name="T15" fmla="*/ 75426 h 96292"/>
                  <a:gd name="T16" fmla="*/ 59461 w 78321"/>
                  <a:gd name="T17" fmla="*/ 57607 h 96292"/>
                  <a:gd name="T18" fmla="*/ 59461 w 78321"/>
                  <a:gd name="T19" fmla="*/ 11430 h 96292"/>
                  <a:gd name="T20" fmla="*/ 62001 w 78321"/>
                  <a:gd name="T21" fmla="*/ 2820 h 96292"/>
                  <a:gd name="T22" fmla="*/ 68796 w 78321"/>
                  <a:gd name="T23" fmla="*/ 0 h 96292"/>
                  <a:gd name="T24" fmla="*/ 75692 w 78321"/>
                  <a:gd name="T25" fmla="*/ 2820 h 96292"/>
                  <a:gd name="T26" fmla="*/ 78321 w 78321"/>
                  <a:gd name="T27" fmla="*/ 11430 h 96292"/>
                  <a:gd name="T28" fmla="*/ 78321 w 78321"/>
                  <a:gd name="T29" fmla="*/ 56211 h 96292"/>
                  <a:gd name="T30" fmla="*/ 76200 w 78321"/>
                  <a:gd name="T31" fmla="*/ 74447 h 96292"/>
                  <a:gd name="T32" fmla="*/ 68161 w 78321"/>
                  <a:gd name="T33" fmla="*/ 87275 h 96292"/>
                  <a:gd name="T34" fmla="*/ 56350 w 78321"/>
                  <a:gd name="T35" fmla="*/ 94133 h 96292"/>
                  <a:gd name="T36" fmla="*/ 40589 w 78321"/>
                  <a:gd name="T37" fmla="*/ 96292 h 96292"/>
                  <a:gd name="T38" fmla="*/ 22111 w 78321"/>
                  <a:gd name="T39" fmla="*/ 93980 h 96292"/>
                  <a:gd name="T40" fmla="*/ 9462 w 78321"/>
                  <a:gd name="T41" fmla="*/ 86792 h 96292"/>
                  <a:gd name="T42" fmla="*/ 2286 w 78321"/>
                  <a:gd name="T43" fmla="*/ 74346 h 96292"/>
                  <a:gd name="T44" fmla="*/ 0 w 78321"/>
                  <a:gd name="T45" fmla="*/ 56211 h 96292"/>
                  <a:gd name="T46" fmla="*/ 0 w 78321"/>
                  <a:gd name="T47" fmla="*/ 11430 h 96292"/>
                  <a:gd name="T48" fmla="*/ 2578 w 78321"/>
                  <a:gd name="T49" fmla="*/ 2858 h 96292"/>
                  <a:gd name="T50" fmla="*/ 9335 w 78321"/>
                  <a:gd name="T51" fmla="*/ 0 h 96292"/>
                  <a:gd name="T52" fmla="*/ 0 w 78321"/>
                  <a:gd name="T53" fmla="*/ 0 h 96292"/>
                  <a:gd name="T54" fmla="*/ 78321 w 78321"/>
                  <a:gd name="T55" fmla="*/ 96292 h 96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T52" t="T53" r="T54" b="T55"/>
                <a:pathLst>
                  <a:path w="78321" h="96292">
                    <a:moveTo>
                      <a:pt x="9335" y="0"/>
                    </a:moveTo>
                    <a:cubicBezTo>
                      <a:pt x="12256" y="0"/>
                      <a:pt x="14580" y="953"/>
                      <a:pt x="16294" y="2858"/>
                    </a:cubicBezTo>
                    <a:cubicBezTo>
                      <a:pt x="18009" y="4763"/>
                      <a:pt x="18872" y="7620"/>
                      <a:pt x="18872" y="11430"/>
                    </a:cubicBezTo>
                    <a:lnTo>
                      <a:pt x="18872" y="57227"/>
                    </a:lnTo>
                    <a:cubicBezTo>
                      <a:pt x="18872" y="62433"/>
                      <a:pt x="19444" y="66790"/>
                      <a:pt x="20612" y="70282"/>
                    </a:cubicBezTo>
                    <a:cubicBezTo>
                      <a:pt x="21781" y="73775"/>
                      <a:pt x="23838" y="76480"/>
                      <a:pt x="26810" y="78410"/>
                    </a:cubicBezTo>
                    <a:cubicBezTo>
                      <a:pt x="29769" y="80341"/>
                      <a:pt x="33922" y="81306"/>
                      <a:pt x="39256" y="81306"/>
                    </a:cubicBezTo>
                    <a:cubicBezTo>
                      <a:pt x="46622" y="81306"/>
                      <a:pt x="51841" y="79350"/>
                      <a:pt x="54889" y="75426"/>
                    </a:cubicBezTo>
                    <a:cubicBezTo>
                      <a:pt x="57937" y="71514"/>
                      <a:pt x="59461" y="65570"/>
                      <a:pt x="59461" y="57607"/>
                    </a:cubicBezTo>
                    <a:lnTo>
                      <a:pt x="59461" y="11430"/>
                    </a:lnTo>
                    <a:cubicBezTo>
                      <a:pt x="59461" y="7569"/>
                      <a:pt x="60300" y="4699"/>
                      <a:pt x="62001" y="2820"/>
                    </a:cubicBezTo>
                    <a:cubicBezTo>
                      <a:pt x="63690" y="940"/>
                      <a:pt x="65964" y="0"/>
                      <a:pt x="68796" y="0"/>
                    </a:cubicBezTo>
                    <a:cubicBezTo>
                      <a:pt x="71628" y="0"/>
                      <a:pt x="73927" y="940"/>
                      <a:pt x="75692" y="2820"/>
                    </a:cubicBezTo>
                    <a:cubicBezTo>
                      <a:pt x="77445" y="4699"/>
                      <a:pt x="78321" y="7569"/>
                      <a:pt x="78321" y="11430"/>
                    </a:cubicBezTo>
                    <a:lnTo>
                      <a:pt x="78321" y="56211"/>
                    </a:lnTo>
                    <a:cubicBezTo>
                      <a:pt x="78321" y="63500"/>
                      <a:pt x="77622" y="69571"/>
                      <a:pt x="76200" y="74447"/>
                    </a:cubicBezTo>
                    <a:cubicBezTo>
                      <a:pt x="74778" y="79311"/>
                      <a:pt x="72098" y="83592"/>
                      <a:pt x="68161" y="87275"/>
                    </a:cubicBezTo>
                    <a:cubicBezTo>
                      <a:pt x="64770" y="90412"/>
                      <a:pt x="60833" y="92697"/>
                      <a:pt x="56350" y="94133"/>
                    </a:cubicBezTo>
                    <a:cubicBezTo>
                      <a:pt x="51854" y="95580"/>
                      <a:pt x="46609" y="96292"/>
                      <a:pt x="40589" y="96292"/>
                    </a:cubicBezTo>
                    <a:cubicBezTo>
                      <a:pt x="33439" y="96292"/>
                      <a:pt x="27280" y="95517"/>
                      <a:pt x="22111" y="93980"/>
                    </a:cubicBezTo>
                    <a:cubicBezTo>
                      <a:pt x="16942" y="92431"/>
                      <a:pt x="12725" y="90043"/>
                      <a:pt x="9462" y="86792"/>
                    </a:cubicBezTo>
                    <a:cubicBezTo>
                      <a:pt x="6210" y="83566"/>
                      <a:pt x="3810" y="79414"/>
                      <a:pt x="2286" y="74346"/>
                    </a:cubicBezTo>
                    <a:cubicBezTo>
                      <a:pt x="762" y="69292"/>
                      <a:pt x="0" y="63247"/>
                      <a:pt x="0" y="56211"/>
                    </a:cubicBezTo>
                    <a:lnTo>
                      <a:pt x="0" y="11430"/>
                    </a:lnTo>
                    <a:cubicBezTo>
                      <a:pt x="0" y="7620"/>
                      <a:pt x="864" y="4763"/>
                      <a:pt x="2578" y="2858"/>
                    </a:cubicBezTo>
                    <a:cubicBezTo>
                      <a:pt x="4293" y="953"/>
                      <a:pt x="6540" y="0"/>
                      <a:pt x="933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Shape 58"/>
              <p:cNvSpPr>
                <a:spLocks/>
              </p:cNvSpPr>
              <p:nvPr/>
            </p:nvSpPr>
            <p:spPr bwMode="auto">
              <a:xfrm>
                <a:off x="990" y="13360"/>
                <a:ext cx="775" cy="959"/>
              </a:xfrm>
              <a:custGeom>
                <a:avLst/>
                <a:gdLst>
                  <a:gd name="T0" fmla="*/ 11062 w 77953"/>
                  <a:gd name="T1" fmla="*/ 0 h 96292"/>
                  <a:gd name="T2" fmla="*/ 15405 w 77953"/>
                  <a:gd name="T3" fmla="*/ 826 h 96292"/>
                  <a:gd name="T4" fmla="*/ 18580 w 77953"/>
                  <a:gd name="T5" fmla="*/ 3048 h 96292"/>
                  <a:gd name="T6" fmla="*/ 21374 w 77953"/>
                  <a:gd name="T7" fmla="*/ 6668 h 96292"/>
                  <a:gd name="T8" fmla="*/ 24333 w 77953"/>
                  <a:gd name="T9" fmla="*/ 11303 h 96292"/>
                  <a:gd name="T10" fmla="*/ 60604 w 77953"/>
                  <a:gd name="T11" fmla="*/ 66193 h 96292"/>
                  <a:gd name="T12" fmla="*/ 60604 w 77953"/>
                  <a:gd name="T13" fmla="*/ 10795 h 96292"/>
                  <a:gd name="T14" fmla="*/ 62929 w 77953"/>
                  <a:gd name="T15" fmla="*/ 2693 h 96292"/>
                  <a:gd name="T16" fmla="*/ 69177 w 77953"/>
                  <a:gd name="T17" fmla="*/ 0 h 96292"/>
                  <a:gd name="T18" fmla="*/ 75603 w 77953"/>
                  <a:gd name="T19" fmla="*/ 2693 h 96292"/>
                  <a:gd name="T20" fmla="*/ 77953 w 77953"/>
                  <a:gd name="T21" fmla="*/ 10795 h 96292"/>
                  <a:gd name="T22" fmla="*/ 77953 w 77953"/>
                  <a:gd name="T23" fmla="*/ 84036 h 96292"/>
                  <a:gd name="T24" fmla="*/ 67780 w 77953"/>
                  <a:gd name="T25" fmla="*/ 96292 h 96292"/>
                  <a:gd name="T26" fmla="*/ 63208 w 77953"/>
                  <a:gd name="T27" fmla="*/ 95568 h 96292"/>
                  <a:gd name="T28" fmla="*/ 59398 w 77953"/>
                  <a:gd name="T29" fmla="*/ 93244 h 96292"/>
                  <a:gd name="T30" fmla="*/ 56096 w 77953"/>
                  <a:gd name="T31" fmla="*/ 89535 h 96292"/>
                  <a:gd name="T32" fmla="*/ 53048 w 77953"/>
                  <a:gd name="T33" fmla="*/ 85179 h 96292"/>
                  <a:gd name="T34" fmla="*/ 17666 w 77953"/>
                  <a:gd name="T35" fmla="*/ 30938 h 96292"/>
                  <a:gd name="T36" fmla="*/ 17666 w 77953"/>
                  <a:gd name="T37" fmla="*/ 85496 h 96292"/>
                  <a:gd name="T38" fmla="*/ 15189 w 77953"/>
                  <a:gd name="T39" fmla="*/ 93561 h 96292"/>
                  <a:gd name="T40" fmla="*/ 8839 w 77953"/>
                  <a:gd name="T41" fmla="*/ 96292 h 96292"/>
                  <a:gd name="T42" fmla="*/ 2413 w 77953"/>
                  <a:gd name="T43" fmla="*/ 93535 h 96292"/>
                  <a:gd name="T44" fmla="*/ 0 w 77953"/>
                  <a:gd name="T45" fmla="*/ 85496 h 96292"/>
                  <a:gd name="T46" fmla="*/ 0 w 77953"/>
                  <a:gd name="T47" fmla="*/ 13653 h 96292"/>
                  <a:gd name="T48" fmla="*/ 1016 w 77953"/>
                  <a:gd name="T49" fmla="*/ 6477 h 96292"/>
                  <a:gd name="T50" fmla="*/ 5017 w 77953"/>
                  <a:gd name="T51" fmla="*/ 1816 h 96292"/>
                  <a:gd name="T52" fmla="*/ 11062 w 77953"/>
                  <a:gd name="T53" fmla="*/ 0 h 96292"/>
                  <a:gd name="T54" fmla="*/ 0 w 77953"/>
                  <a:gd name="T55" fmla="*/ 0 h 96292"/>
                  <a:gd name="T56" fmla="*/ 77953 w 77953"/>
                  <a:gd name="T57" fmla="*/ 96292 h 96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7953" h="96292">
                    <a:moveTo>
                      <a:pt x="11062" y="0"/>
                    </a:moveTo>
                    <a:cubicBezTo>
                      <a:pt x="12751" y="0"/>
                      <a:pt x="14199" y="267"/>
                      <a:pt x="15405" y="826"/>
                    </a:cubicBezTo>
                    <a:cubicBezTo>
                      <a:pt x="16612" y="1372"/>
                      <a:pt x="17678" y="2108"/>
                      <a:pt x="18580" y="3048"/>
                    </a:cubicBezTo>
                    <a:cubicBezTo>
                      <a:pt x="19494" y="3975"/>
                      <a:pt x="20422" y="5182"/>
                      <a:pt x="21374" y="6668"/>
                    </a:cubicBezTo>
                    <a:cubicBezTo>
                      <a:pt x="22339" y="8154"/>
                      <a:pt x="23317" y="9690"/>
                      <a:pt x="24333" y="11303"/>
                    </a:cubicBezTo>
                    <a:lnTo>
                      <a:pt x="60604" y="66193"/>
                    </a:lnTo>
                    <a:lnTo>
                      <a:pt x="60604" y="10795"/>
                    </a:lnTo>
                    <a:cubicBezTo>
                      <a:pt x="60604" y="7201"/>
                      <a:pt x="61379" y="4496"/>
                      <a:pt x="62929" y="2693"/>
                    </a:cubicBezTo>
                    <a:cubicBezTo>
                      <a:pt x="64465" y="902"/>
                      <a:pt x="66548" y="0"/>
                      <a:pt x="69177" y="0"/>
                    </a:cubicBezTo>
                    <a:cubicBezTo>
                      <a:pt x="71895" y="0"/>
                      <a:pt x="74028" y="902"/>
                      <a:pt x="75603" y="2693"/>
                    </a:cubicBezTo>
                    <a:cubicBezTo>
                      <a:pt x="77165" y="4496"/>
                      <a:pt x="77953" y="7201"/>
                      <a:pt x="77953" y="10795"/>
                    </a:cubicBezTo>
                    <a:lnTo>
                      <a:pt x="77953" y="84036"/>
                    </a:lnTo>
                    <a:cubicBezTo>
                      <a:pt x="77953" y="92215"/>
                      <a:pt x="74562" y="96292"/>
                      <a:pt x="67780" y="96292"/>
                    </a:cubicBezTo>
                    <a:cubicBezTo>
                      <a:pt x="66091" y="96292"/>
                      <a:pt x="64567" y="96050"/>
                      <a:pt x="63208" y="95568"/>
                    </a:cubicBezTo>
                    <a:cubicBezTo>
                      <a:pt x="61849" y="95072"/>
                      <a:pt x="60579" y="94311"/>
                      <a:pt x="59398" y="93244"/>
                    </a:cubicBezTo>
                    <a:cubicBezTo>
                      <a:pt x="58217" y="92190"/>
                      <a:pt x="57112" y="90957"/>
                      <a:pt x="56096" y="89535"/>
                    </a:cubicBezTo>
                    <a:cubicBezTo>
                      <a:pt x="55080" y="88112"/>
                      <a:pt x="54064" y="86665"/>
                      <a:pt x="53048" y="85179"/>
                    </a:cubicBezTo>
                    <a:lnTo>
                      <a:pt x="17666" y="30938"/>
                    </a:lnTo>
                    <a:lnTo>
                      <a:pt x="17666" y="85496"/>
                    </a:lnTo>
                    <a:cubicBezTo>
                      <a:pt x="17666" y="89053"/>
                      <a:pt x="16840" y="91745"/>
                      <a:pt x="15189" y="93561"/>
                    </a:cubicBezTo>
                    <a:cubicBezTo>
                      <a:pt x="13538" y="95390"/>
                      <a:pt x="11417" y="96292"/>
                      <a:pt x="8839" y="96292"/>
                    </a:cubicBezTo>
                    <a:cubicBezTo>
                      <a:pt x="6160" y="96292"/>
                      <a:pt x="4026" y="95377"/>
                      <a:pt x="2413" y="93535"/>
                    </a:cubicBezTo>
                    <a:cubicBezTo>
                      <a:pt x="813" y="91694"/>
                      <a:pt x="0" y="89015"/>
                      <a:pt x="0" y="85496"/>
                    </a:cubicBezTo>
                    <a:lnTo>
                      <a:pt x="0" y="13653"/>
                    </a:lnTo>
                    <a:cubicBezTo>
                      <a:pt x="0" y="10605"/>
                      <a:pt x="343" y="8217"/>
                      <a:pt x="1016" y="6477"/>
                    </a:cubicBezTo>
                    <a:cubicBezTo>
                      <a:pt x="1829" y="4572"/>
                      <a:pt x="3162" y="3010"/>
                      <a:pt x="5017" y="1816"/>
                    </a:cubicBezTo>
                    <a:cubicBezTo>
                      <a:pt x="6883" y="597"/>
                      <a:pt x="8903" y="0"/>
                      <a:pt x="11062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Shape 59"/>
              <p:cNvSpPr>
                <a:spLocks/>
              </p:cNvSpPr>
              <p:nvPr/>
            </p:nvSpPr>
            <p:spPr bwMode="auto">
              <a:xfrm>
                <a:off x="1981" y="13360"/>
                <a:ext cx="184" cy="959"/>
              </a:xfrm>
              <a:custGeom>
                <a:avLst/>
                <a:gdLst>
                  <a:gd name="T0" fmla="*/ 9335 w 18872"/>
                  <a:gd name="T1" fmla="*/ 0 h 96304"/>
                  <a:gd name="T2" fmla="*/ 16231 w 18872"/>
                  <a:gd name="T3" fmla="*/ 2832 h 96304"/>
                  <a:gd name="T4" fmla="*/ 18872 w 18872"/>
                  <a:gd name="T5" fmla="*/ 11443 h 96304"/>
                  <a:gd name="T6" fmla="*/ 18872 w 18872"/>
                  <a:gd name="T7" fmla="*/ 84810 h 96304"/>
                  <a:gd name="T8" fmla="*/ 16231 w 18872"/>
                  <a:gd name="T9" fmla="*/ 93446 h 96304"/>
                  <a:gd name="T10" fmla="*/ 9335 w 18872"/>
                  <a:gd name="T11" fmla="*/ 96304 h 96304"/>
                  <a:gd name="T12" fmla="*/ 2642 w 18872"/>
                  <a:gd name="T13" fmla="*/ 93408 h 96304"/>
                  <a:gd name="T14" fmla="*/ 0 w 18872"/>
                  <a:gd name="T15" fmla="*/ 84810 h 96304"/>
                  <a:gd name="T16" fmla="*/ 0 w 18872"/>
                  <a:gd name="T17" fmla="*/ 11443 h 96304"/>
                  <a:gd name="T18" fmla="*/ 2604 w 18872"/>
                  <a:gd name="T19" fmla="*/ 2857 h 96304"/>
                  <a:gd name="T20" fmla="*/ 9335 w 18872"/>
                  <a:gd name="T21" fmla="*/ 0 h 96304"/>
                  <a:gd name="T22" fmla="*/ 0 w 18872"/>
                  <a:gd name="T23" fmla="*/ 0 h 96304"/>
                  <a:gd name="T24" fmla="*/ 18872 w 18872"/>
                  <a:gd name="T25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8872" h="96304">
                    <a:moveTo>
                      <a:pt x="9335" y="0"/>
                    </a:moveTo>
                    <a:cubicBezTo>
                      <a:pt x="12179" y="0"/>
                      <a:pt x="14478" y="952"/>
                      <a:pt x="16231" y="2832"/>
                    </a:cubicBezTo>
                    <a:cubicBezTo>
                      <a:pt x="17983" y="4711"/>
                      <a:pt x="18872" y="7582"/>
                      <a:pt x="18872" y="11443"/>
                    </a:cubicBezTo>
                    <a:lnTo>
                      <a:pt x="18872" y="84810"/>
                    </a:lnTo>
                    <a:cubicBezTo>
                      <a:pt x="18872" y="88658"/>
                      <a:pt x="17983" y="91542"/>
                      <a:pt x="16231" y="93446"/>
                    </a:cubicBezTo>
                    <a:cubicBezTo>
                      <a:pt x="14478" y="95352"/>
                      <a:pt x="12179" y="96304"/>
                      <a:pt x="9335" y="96304"/>
                    </a:cubicBezTo>
                    <a:cubicBezTo>
                      <a:pt x="6629" y="96304"/>
                      <a:pt x="4394" y="95338"/>
                      <a:pt x="2642" y="93408"/>
                    </a:cubicBezTo>
                    <a:cubicBezTo>
                      <a:pt x="876" y="91491"/>
                      <a:pt x="0" y="88620"/>
                      <a:pt x="0" y="84810"/>
                    </a:cubicBezTo>
                    <a:lnTo>
                      <a:pt x="0" y="11443"/>
                    </a:lnTo>
                    <a:cubicBezTo>
                      <a:pt x="0" y="7620"/>
                      <a:pt x="864" y="4775"/>
                      <a:pt x="2604" y="2857"/>
                    </a:cubicBezTo>
                    <a:cubicBezTo>
                      <a:pt x="4343" y="965"/>
                      <a:pt x="6579" y="0"/>
                      <a:pt x="933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Shape 60"/>
              <p:cNvSpPr>
                <a:spLocks/>
              </p:cNvSpPr>
              <p:nvPr/>
            </p:nvSpPr>
            <p:spPr bwMode="auto">
              <a:xfrm>
                <a:off x="2381" y="13379"/>
                <a:ext cx="393" cy="927"/>
              </a:xfrm>
              <a:custGeom>
                <a:avLst/>
                <a:gdLst>
                  <a:gd name="T0" fmla="*/ 11570 w 39675"/>
                  <a:gd name="T1" fmla="*/ 0 h 93116"/>
                  <a:gd name="T2" fmla="*/ 36157 w 39675"/>
                  <a:gd name="T3" fmla="*/ 0 h 93116"/>
                  <a:gd name="T4" fmla="*/ 39675 w 39675"/>
                  <a:gd name="T5" fmla="*/ 380 h 93116"/>
                  <a:gd name="T6" fmla="*/ 39675 w 39675"/>
                  <a:gd name="T7" fmla="*/ 15988 h 93116"/>
                  <a:gd name="T8" fmla="*/ 31318 w 39675"/>
                  <a:gd name="T9" fmla="*/ 14922 h 93116"/>
                  <a:gd name="T10" fmla="*/ 18872 w 39675"/>
                  <a:gd name="T11" fmla="*/ 14922 h 93116"/>
                  <a:gd name="T12" fmla="*/ 18872 w 39675"/>
                  <a:gd name="T13" fmla="*/ 78130 h 93116"/>
                  <a:gd name="T14" fmla="*/ 33160 w 39675"/>
                  <a:gd name="T15" fmla="*/ 78130 h 93116"/>
                  <a:gd name="T16" fmla="*/ 39675 w 39675"/>
                  <a:gd name="T17" fmla="*/ 77906 h 93116"/>
                  <a:gd name="T18" fmla="*/ 39675 w 39675"/>
                  <a:gd name="T19" fmla="*/ 92891 h 93116"/>
                  <a:gd name="T20" fmla="*/ 36538 w 39675"/>
                  <a:gd name="T21" fmla="*/ 93116 h 93116"/>
                  <a:gd name="T22" fmla="*/ 11951 w 39675"/>
                  <a:gd name="T23" fmla="*/ 93116 h 93116"/>
                  <a:gd name="T24" fmla="*/ 4204 w 39675"/>
                  <a:gd name="T25" fmla="*/ 91567 h 93116"/>
                  <a:gd name="T26" fmla="*/ 800 w 39675"/>
                  <a:gd name="T27" fmla="*/ 87185 h 93116"/>
                  <a:gd name="T28" fmla="*/ 0 w 39675"/>
                  <a:gd name="T29" fmla="*/ 79845 h 93116"/>
                  <a:gd name="T30" fmla="*/ 0 w 39675"/>
                  <a:gd name="T31" fmla="*/ 11557 h 93116"/>
                  <a:gd name="T32" fmla="*/ 2743 w 39675"/>
                  <a:gd name="T33" fmla="*/ 2730 h 93116"/>
                  <a:gd name="T34" fmla="*/ 11570 w 39675"/>
                  <a:gd name="T35" fmla="*/ 0 h 93116"/>
                  <a:gd name="T36" fmla="*/ 0 w 39675"/>
                  <a:gd name="T37" fmla="*/ 0 h 93116"/>
                  <a:gd name="T38" fmla="*/ 39675 w 39675"/>
                  <a:gd name="T39" fmla="*/ 93116 h 93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39675" h="93116">
                    <a:moveTo>
                      <a:pt x="11570" y="0"/>
                    </a:moveTo>
                    <a:lnTo>
                      <a:pt x="36157" y="0"/>
                    </a:lnTo>
                    <a:lnTo>
                      <a:pt x="39675" y="380"/>
                    </a:lnTo>
                    <a:lnTo>
                      <a:pt x="39675" y="15988"/>
                    </a:lnTo>
                    <a:lnTo>
                      <a:pt x="31318" y="14922"/>
                    </a:lnTo>
                    <a:lnTo>
                      <a:pt x="18872" y="14922"/>
                    </a:lnTo>
                    <a:lnTo>
                      <a:pt x="18872" y="78130"/>
                    </a:lnTo>
                    <a:lnTo>
                      <a:pt x="33160" y="78130"/>
                    </a:lnTo>
                    <a:lnTo>
                      <a:pt x="39675" y="77906"/>
                    </a:lnTo>
                    <a:lnTo>
                      <a:pt x="39675" y="92891"/>
                    </a:lnTo>
                    <a:lnTo>
                      <a:pt x="36538" y="93116"/>
                    </a:lnTo>
                    <a:lnTo>
                      <a:pt x="11951" y="93116"/>
                    </a:lnTo>
                    <a:cubicBezTo>
                      <a:pt x="8522" y="93116"/>
                      <a:pt x="5931" y="92596"/>
                      <a:pt x="4204" y="91567"/>
                    </a:cubicBezTo>
                    <a:cubicBezTo>
                      <a:pt x="2464" y="90525"/>
                      <a:pt x="1333" y="89065"/>
                      <a:pt x="800" y="87185"/>
                    </a:cubicBezTo>
                    <a:cubicBezTo>
                      <a:pt x="267" y="85293"/>
                      <a:pt x="0" y="82855"/>
                      <a:pt x="0" y="79845"/>
                    </a:cubicBezTo>
                    <a:lnTo>
                      <a:pt x="0" y="11557"/>
                    </a:lnTo>
                    <a:cubicBezTo>
                      <a:pt x="0" y="7493"/>
                      <a:pt x="914" y="4546"/>
                      <a:pt x="2743" y="2730"/>
                    </a:cubicBezTo>
                    <a:cubicBezTo>
                      <a:pt x="4559" y="901"/>
                      <a:pt x="7506" y="0"/>
                      <a:pt x="11570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Shape 61"/>
              <p:cNvSpPr>
                <a:spLocks/>
              </p:cNvSpPr>
              <p:nvPr/>
            </p:nvSpPr>
            <p:spPr bwMode="auto">
              <a:xfrm>
                <a:off x="2781" y="13379"/>
                <a:ext cx="394" cy="921"/>
              </a:xfrm>
              <a:custGeom>
                <a:avLst/>
                <a:gdLst>
                  <a:gd name="T0" fmla="*/ 0 w 39929"/>
                  <a:gd name="T1" fmla="*/ 0 h 92511"/>
                  <a:gd name="T2" fmla="*/ 12929 w 39929"/>
                  <a:gd name="T3" fmla="*/ 1398 h 92511"/>
                  <a:gd name="T4" fmla="*/ 25375 w 39929"/>
                  <a:gd name="T5" fmla="*/ 8065 h 92511"/>
                  <a:gd name="T6" fmla="*/ 39929 w 39929"/>
                  <a:gd name="T7" fmla="*/ 45924 h 92511"/>
                  <a:gd name="T8" fmla="*/ 38468 w 39929"/>
                  <a:gd name="T9" fmla="*/ 61240 h 92511"/>
                  <a:gd name="T10" fmla="*/ 33960 w 39929"/>
                  <a:gd name="T11" fmla="*/ 73711 h 92511"/>
                  <a:gd name="T12" fmla="*/ 26137 w 39929"/>
                  <a:gd name="T13" fmla="*/ 83656 h 92511"/>
                  <a:gd name="T14" fmla="*/ 17945 w 39929"/>
                  <a:gd name="T15" fmla="*/ 89053 h 92511"/>
                  <a:gd name="T16" fmla="*/ 8382 w 39929"/>
                  <a:gd name="T17" fmla="*/ 91910 h 92511"/>
                  <a:gd name="T18" fmla="*/ 0 w 39929"/>
                  <a:gd name="T19" fmla="*/ 92511 h 92511"/>
                  <a:gd name="T20" fmla="*/ 0 w 39929"/>
                  <a:gd name="T21" fmla="*/ 77525 h 92511"/>
                  <a:gd name="T22" fmla="*/ 864 w 39929"/>
                  <a:gd name="T23" fmla="*/ 77496 h 92511"/>
                  <a:gd name="T24" fmla="*/ 6388 w 39929"/>
                  <a:gd name="T25" fmla="*/ 76226 h 92511"/>
                  <a:gd name="T26" fmla="*/ 11341 w 39929"/>
                  <a:gd name="T27" fmla="*/ 73369 h 92511"/>
                  <a:gd name="T28" fmla="*/ 20803 w 39929"/>
                  <a:gd name="T29" fmla="*/ 45797 h 92511"/>
                  <a:gd name="T30" fmla="*/ 16650 w 39929"/>
                  <a:gd name="T31" fmla="*/ 25159 h 92511"/>
                  <a:gd name="T32" fmla="*/ 6388 w 39929"/>
                  <a:gd name="T33" fmla="*/ 16422 h 92511"/>
                  <a:gd name="T34" fmla="*/ 0 w 39929"/>
                  <a:gd name="T35" fmla="*/ 15607 h 92511"/>
                  <a:gd name="T36" fmla="*/ 0 w 39929"/>
                  <a:gd name="T37" fmla="*/ 0 h 92511"/>
                  <a:gd name="T38" fmla="*/ 0 w 39929"/>
                  <a:gd name="T39" fmla="*/ 0 h 92511"/>
                  <a:gd name="T40" fmla="*/ 39929 w 39929"/>
                  <a:gd name="T41" fmla="*/ 92511 h 92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39929" h="92511">
                    <a:moveTo>
                      <a:pt x="0" y="0"/>
                    </a:moveTo>
                    <a:lnTo>
                      <a:pt x="12929" y="1398"/>
                    </a:lnTo>
                    <a:cubicBezTo>
                      <a:pt x="17501" y="2578"/>
                      <a:pt x="21653" y="4801"/>
                      <a:pt x="25375" y="8065"/>
                    </a:cubicBezTo>
                    <a:cubicBezTo>
                      <a:pt x="35077" y="16358"/>
                      <a:pt x="39929" y="28982"/>
                      <a:pt x="39929" y="45924"/>
                    </a:cubicBezTo>
                    <a:cubicBezTo>
                      <a:pt x="39929" y="51512"/>
                      <a:pt x="39433" y="56617"/>
                      <a:pt x="38468" y="61240"/>
                    </a:cubicBezTo>
                    <a:cubicBezTo>
                      <a:pt x="37490" y="65850"/>
                      <a:pt x="35992" y="70003"/>
                      <a:pt x="33960" y="73711"/>
                    </a:cubicBezTo>
                    <a:cubicBezTo>
                      <a:pt x="31928" y="77420"/>
                      <a:pt x="29312" y="80734"/>
                      <a:pt x="26137" y="83656"/>
                    </a:cubicBezTo>
                    <a:cubicBezTo>
                      <a:pt x="23647" y="85904"/>
                      <a:pt x="20917" y="87707"/>
                      <a:pt x="17945" y="89053"/>
                    </a:cubicBezTo>
                    <a:cubicBezTo>
                      <a:pt x="14986" y="90412"/>
                      <a:pt x="11798" y="91364"/>
                      <a:pt x="8382" y="91910"/>
                    </a:cubicBezTo>
                    <a:lnTo>
                      <a:pt x="0" y="92511"/>
                    </a:lnTo>
                    <a:lnTo>
                      <a:pt x="0" y="77525"/>
                    </a:lnTo>
                    <a:lnTo>
                      <a:pt x="864" y="77496"/>
                    </a:lnTo>
                    <a:cubicBezTo>
                      <a:pt x="2642" y="77318"/>
                      <a:pt x="4483" y="76899"/>
                      <a:pt x="6388" y="76226"/>
                    </a:cubicBezTo>
                    <a:cubicBezTo>
                      <a:pt x="8293" y="75540"/>
                      <a:pt x="9944" y="74588"/>
                      <a:pt x="11341" y="73369"/>
                    </a:cubicBezTo>
                    <a:cubicBezTo>
                      <a:pt x="17653" y="68034"/>
                      <a:pt x="20803" y="58839"/>
                      <a:pt x="20803" y="45797"/>
                    </a:cubicBezTo>
                    <a:cubicBezTo>
                      <a:pt x="20803" y="36614"/>
                      <a:pt x="19418" y="29719"/>
                      <a:pt x="16650" y="25159"/>
                    </a:cubicBezTo>
                    <a:cubicBezTo>
                      <a:pt x="13868" y="20574"/>
                      <a:pt x="10452" y="17666"/>
                      <a:pt x="6388" y="16422"/>
                    </a:cubicBezTo>
                    <a:lnTo>
                      <a:pt x="0" y="156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Shape 62"/>
              <p:cNvSpPr>
                <a:spLocks/>
              </p:cNvSpPr>
              <p:nvPr/>
            </p:nvSpPr>
            <p:spPr bwMode="auto">
              <a:xfrm>
                <a:off x="3232" y="13360"/>
                <a:ext cx="425" cy="959"/>
              </a:xfrm>
              <a:custGeom>
                <a:avLst/>
                <a:gdLst>
                  <a:gd name="T0" fmla="*/ 42812 w 42818"/>
                  <a:gd name="T1" fmla="*/ 0 h 96304"/>
                  <a:gd name="T2" fmla="*/ 42818 w 42818"/>
                  <a:gd name="T3" fmla="*/ 1 h 96304"/>
                  <a:gd name="T4" fmla="*/ 42818 w 42818"/>
                  <a:gd name="T5" fmla="*/ 20253 h 96304"/>
                  <a:gd name="T6" fmla="*/ 42685 w 42818"/>
                  <a:gd name="T7" fmla="*/ 19888 h 96304"/>
                  <a:gd name="T8" fmla="*/ 28905 w 42818"/>
                  <a:gd name="T9" fmla="*/ 58318 h 96304"/>
                  <a:gd name="T10" fmla="*/ 42818 w 42818"/>
                  <a:gd name="T11" fmla="*/ 58318 h 96304"/>
                  <a:gd name="T12" fmla="*/ 42818 w 42818"/>
                  <a:gd name="T13" fmla="*/ 72492 h 96304"/>
                  <a:gd name="T14" fmla="*/ 23952 w 42818"/>
                  <a:gd name="T15" fmla="*/ 72492 h 96304"/>
                  <a:gd name="T16" fmla="*/ 19507 w 42818"/>
                  <a:gd name="T17" fmla="*/ 84430 h 96304"/>
                  <a:gd name="T18" fmla="*/ 15062 w 42818"/>
                  <a:gd name="T19" fmla="*/ 93852 h 96304"/>
                  <a:gd name="T20" fmla="*/ 9017 w 42818"/>
                  <a:gd name="T21" fmla="*/ 96304 h 96304"/>
                  <a:gd name="T22" fmla="*/ 2731 w 42818"/>
                  <a:gd name="T23" fmla="*/ 93700 h 96304"/>
                  <a:gd name="T24" fmla="*/ 0 w 42818"/>
                  <a:gd name="T25" fmla="*/ 87795 h 96304"/>
                  <a:gd name="T26" fmla="*/ 635 w 42818"/>
                  <a:gd name="T27" fmla="*/ 83858 h 96304"/>
                  <a:gd name="T28" fmla="*/ 2731 w 42818"/>
                  <a:gd name="T29" fmla="*/ 78206 h 96304"/>
                  <a:gd name="T30" fmla="*/ 26556 w 42818"/>
                  <a:gd name="T31" fmla="*/ 17729 h 96304"/>
                  <a:gd name="T32" fmla="*/ 28994 w 42818"/>
                  <a:gd name="T33" fmla="*/ 11468 h 96304"/>
                  <a:gd name="T34" fmla="*/ 32055 w 42818"/>
                  <a:gd name="T35" fmla="*/ 5397 h 96304"/>
                  <a:gd name="T36" fmla="*/ 36309 w 42818"/>
                  <a:gd name="T37" fmla="*/ 1498 h 96304"/>
                  <a:gd name="T38" fmla="*/ 42812 w 42818"/>
                  <a:gd name="T39" fmla="*/ 0 h 96304"/>
                  <a:gd name="T40" fmla="*/ 0 w 42818"/>
                  <a:gd name="T41" fmla="*/ 0 h 96304"/>
                  <a:gd name="T42" fmla="*/ 42818 w 42818"/>
                  <a:gd name="T43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42818" h="96304">
                    <a:moveTo>
                      <a:pt x="42812" y="0"/>
                    </a:moveTo>
                    <a:lnTo>
                      <a:pt x="42818" y="1"/>
                    </a:lnTo>
                    <a:lnTo>
                      <a:pt x="42818" y="20253"/>
                    </a:lnTo>
                    <a:lnTo>
                      <a:pt x="42685" y="19888"/>
                    </a:lnTo>
                    <a:lnTo>
                      <a:pt x="28905" y="58318"/>
                    </a:lnTo>
                    <a:lnTo>
                      <a:pt x="42818" y="58318"/>
                    </a:lnTo>
                    <a:lnTo>
                      <a:pt x="42818" y="72492"/>
                    </a:lnTo>
                    <a:lnTo>
                      <a:pt x="23952" y="72492"/>
                    </a:lnTo>
                    <a:lnTo>
                      <a:pt x="19507" y="84430"/>
                    </a:lnTo>
                    <a:cubicBezTo>
                      <a:pt x="17767" y="89090"/>
                      <a:pt x="16281" y="92227"/>
                      <a:pt x="15062" y="93852"/>
                    </a:cubicBezTo>
                    <a:cubicBezTo>
                      <a:pt x="13830" y="95491"/>
                      <a:pt x="11811" y="96304"/>
                      <a:pt x="9017" y="96304"/>
                    </a:cubicBezTo>
                    <a:cubicBezTo>
                      <a:pt x="6655" y="96304"/>
                      <a:pt x="4559" y="95440"/>
                      <a:pt x="2731" y="93700"/>
                    </a:cubicBezTo>
                    <a:cubicBezTo>
                      <a:pt x="914" y="91960"/>
                      <a:pt x="0" y="90005"/>
                      <a:pt x="0" y="87795"/>
                    </a:cubicBezTo>
                    <a:cubicBezTo>
                      <a:pt x="0" y="86525"/>
                      <a:pt x="216" y="85204"/>
                      <a:pt x="635" y="83858"/>
                    </a:cubicBezTo>
                    <a:cubicBezTo>
                      <a:pt x="1054" y="82499"/>
                      <a:pt x="1765" y="80619"/>
                      <a:pt x="2731" y="78206"/>
                    </a:cubicBezTo>
                    <a:lnTo>
                      <a:pt x="26556" y="17729"/>
                    </a:lnTo>
                    <a:cubicBezTo>
                      <a:pt x="27229" y="15989"/>
                      <a:pt x="28042" y="13906"/>
                      <a:pt x="28994" y="11468"/>
                    </a:cubicBezTo>
                    <a:cubicBezTo>
                      <a:pt x="29959" y="9030"/>
                      <a:pt x="30975" y="7023"/>
                      <a:pt x="32055" y="5397"/>
                    </a:cubicBezTo>
                    <a:cubicBezTo>
                      <a:pt x="33134" y="3797"/>
                      <a:pt x="34544" y="2489"/>
                      <a:pt x="36309" y="1498"/>
                    </a:cubicBezTo>
                    <a:cubicBezTo>
                      <a:pt x="38062" y="508"/>
                      <a:pt x="40234" y="0"/>
                      <a:pt x="42812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Shape 63"/>
              <p:cNvSpPr>
                <a:spLocks/>
              </p:cNvSpPr>
              <p:nvPr/>
            </p:nvSpPr>
            <p:spPr bwMode="auto">
              <a:xfrm>
                <a:off x="3657" y="13360"/>
                <a:ext cx="432" cy="959"/>
              </a:xfrm>
              <a:custGeom>
                <a:avLst/>
                <a:gdLst>
                  <a:gd name="T0" fmla="*/ 0 w 43580"/>
                  <a:gd name="T1" fmla="*/ 0 h 96303"/>
                  <a:gd name="T2" fmla="*/ 6572 w 43580"/>
                  <a:gd name="T3" fmla="*/ 1497 h 96303"/>
                  <a:gd name="T4" fmla="*/ 10827 w 43580"/>
                  <a:gd name="T5" fmla="*/ 5332 h 96303"/>
                  <a:gd name="T6" fmla="*/ 13557 w 43580"/>
                  <a:gd name="T7" fmla="*/ 10387 h 96303"/>
                  <a:gd name="T8" fmla="*/ 16389 w 43580"/>
                  <a:gd name="T9" fmla="*/ 17601 h 96303"/>
                  <a:gd name="T10" fmla="*/ 40723 w 43580"/>
                  <a:gd name="T11" fmla="*/ 77697 h 96303"/>
                  <a:gd name="T12" fmla="*/ 43580 w 43580"/>
                  <a:gd name="T13" fmla="*/ 87666 h 96303"/>
                  <a:gd name="T14" fmla="*/ 40875 w 43580"/>
                  <a:gd name="T15" fmla="*/ 93597 h 96303"/>
                  <a:gd name="T16" fmla="*/ 34360 w 43580"/>
                  <a:gd name="T17" fmla="*/ 96303 h 96303"/>
                  <a:gd name="T18" fmla="*/ 30550 w 43580"/>
                  <a:gd name="T19" fmla="*/ 95515 h 96303"/>
                  <a:gd name="T20" fmla="*/ 27883 w 43580"/>
                  <a:gd name="T21" fmla="*/ 93356 h 96303"/>
                  <a:gd name="T22" fmla="*/ 25571 w 43580"/>
                  <a:gd name="T23" fmla="*/ 89152 h 96303"/>
                  <a:gd name="T24" fmla="*/ 23438 w 43580"/>
                  <a:gd name="T25" fmla="*/ 84174 h 96303"/>
                  <a:gd name="T26" fmla="*/ 18993 w 43580"/>
                  <a:gd name="T27" fmla="*/ 72490 h 96303"/>
                  <a:gd name="T28" fmla="*/ 0 w 43580"/>
                  <a:gd name="T29" fmla="*/ 72490 h 96303"/>
                  <a:gd name="T30" fmla="*/ 0 w 43580"/>
                  <a:gd name="T31" fmla="*/ 58317 h 96303"/>
                  <a:gd name="T32" fmla="*/ 13913 w 43580"/>
                  <a:gd name="T33" fmla="*/ 58317 h 96303"/>
                  <a:gd name="T34" fmla="*/ 0 w 43580"/>
                  <a:gd name="T35" fmla="*/ 20251 h 96303"/>
                  <a:gd name="T36" fmla="*/ 0 w 43580"/>
                  <a:gd name="T37" fmla="*/ 0 h 96303"/>
                  <a:gd name="T38" fmla="*/ 0 w 43580"/>
                  <a:gd name="T39" fmla="*/ 0 h 96303"/>
                  <a:gd name="T40" fmla="*/ 43580 w 43580"/>
                  <a:gd name="T41" fmla="*/ 96303 h 96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43580" h="96303">
                    <a:moveTo>
                      <a:pt x="0" y="0"/>
                    </a:moveTo>
                    <a:lnTo>
                      <a:pt x="6572" y="1497"/>
                    </a:lnTo>
                    <a:cubicBezTo>
                      <a:pt x="8325" y="2488"/>
                      <a:pt x="9747" y="3770"/>
                      <a:pt x="10827" y="5332"/>
                    </a:cubicBezTo>
                    <a:cubicBezTo>
                      <a:pt x="11906" y="6907"/>
                      <a:pt x="12821" y="8583"/>
                      <a:pt x="13557" y="10387"/>
                    </a:cubicBezTo>
                    <a:cubicBezTo>
                      <a:pt x="14294" y="12190"/>
                      <a:pt x="15246" y="14591"/>
                      <a:pt x="16389" y="17601"/>
                    </a:cubicBezTo>
                    <a:lnTo>
                      <a:pt x="40723" y="77697"/>
                    </a:lnTo>
                    <a:cubicBezTo>
                      <a:pt x="42628" y="82269"/>
                      <a:pt x="43580" y="85596"/>
                      <a:pt x="43580" y="87666"/>
                    </a:cubicBezTo>
                    <a:cubicBezTo>
                      <a:pt x="43580" y="89826"/>
                      <a:pt x="42678" y="91807"/>
                      <a:pt x="40875" y="93597"/>
                    </a:cubicBezTo>
                    <a:cubicBezTo>
                      <a:pt x="39072" y="95400"/>
                      <a:pt x="36900" y="96303"/>
                      <a:pt x="34360" y="96303"/>
                    </a:cubicBezTo>
                    <a:cubicBezTo>
                      <a:pt x="32887" y="96303"/>
                      <a:pt x="31617" y="96035"/>
                      <a:pt x="30550" y="95515"/>
                    </a:cubicBezTo>
                    <a:cubicBezTo>
                      <a:pt x="29496" y="94982"/>
                      <a:pt x="28607" y="94258"/>
                      <a:pt x="27883" y="93356"/>
                    </a:cubicBezTo>
                    <a:cubicBezTo>
                      <a:pt x="27159" y="92442"/>
                      <a:pt x="26397" y="91045"/>
                      <a:pt x="25571" y="89152"/>
                    </a:cubicBezTo>
                    <a:cubicBezTo>
                      <a:pt x="24733" y="87273"/>
                      <a:pt x="24035" y="85609"/>
                      <a:pt x="23438" y="84174"/>
                    </a:cubicBezTo>
                    <a:lnTo>
                      <a:pt x="18993" y="72490"/>
                    </a:lnTo>
                    <a:lnTo>
                      <a:pt x="0" y="72490"/>
                    </a:lnTo>
                    <a:lnTo>
                      <a:pt x="0" y="58317"/>
                    </a:lnTo>
                    <a:lnTo>
                      <a:pt x="13913" y="58317"/>
                    </a:lnTo>
                    <a:lnTo>
                      <a:pt x="0" y="202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Shape 64"/>
              <p:cNvSpPr>
                <a:spLocks/>
              </p:cNvSpPr>
              <p:nvPr/>
            </p:nvSpPr>
            <p:spPr bwMode="auto">
              <a:xfrm>
                <a:off x="4235" y="13379"/>
                <a:ext cx="394" cy="927"/>
              </a:xfrm>
              <a:custGeom>
                <a:avLst/>
                <a:gdLst>
                  <a:gd name="T0" fmla="*/ 11570 w 39675"/>
                  <a:gd name="T1" fmla="*/ 0 h 93116"/>
                  <a:gd name="T2" fmla="*/ 36157 w 39675"/>
                  <a:gd name="T3" fmla="*/ 0 h 93116"/>
                  <a:gd name="T4" fmla="*/ 39675 w 39675"/>
                  <a:gd name="T5" fmla="*/ 380 h 93116"/>
                  <a:gd name="T6" fmla="*/ 39675 w 39675"/>
                  <a:gd name="T7" fmla="*/ 15988 h 93116"/>
                  <a:gd name="T8" fmla="*/ 31318 w 39675"/>
                  <a:gd name="T9" fmla="*/ 14922 h 93116"/>
                  <a:gd name="T10" fmla="*/ 18872 w 39675"/>
                  <a:gd name="T11" fmla="*/ 14922 h 93116"/>
                  <a:gd name="T12" fmla="*/ 18872 w 39675"/>
                  <a:gd name="T13" fmla="*/ 78130 h 93116"/>
                  <a:gd name="T14" fmla="*/ 33160 w 39675"/>
                  <a:gd name="T15" fmla="*/ 78130 h 93116"/>
                  <a:gd name="T16" fmla="*/ 39675 w 39675"/>
                  <a:gd name="T17" fmla="*/ 77906 h 93116"/>
                  <a:gd name="T18" fmla="*/ 39675 w 39675"/>
                  <a:gd name="T19" fmla="*/ 92891 h 93116"/>
                  <a:gd name="T20" fmla="*/ 36538 w 39675"/>
                  <a:gd name="T21" fmla="*/ 93116 h 93116"/>
                  <a:gd name="T22" fmla="*/ 11951 w 39675"/>
                  <a:gd name="T23" fmla="*/ 93116 h 93116"/>
                  <a:gd name="T24" fmla="*/ 4204 w 39675"/>
                  <a:gd name="T25" fmla="*/ 91567 h 93116"/>
                  <a:gd name="T26" fmla="*/ 800 w 39675"/>
                  <a:gd name="T27" fmla="*/ 87185 h 93116"/>
                  <a:gd name="T28" fmla="*/ 0 w 39675"/>
                  <a:gd name="T29" fmla="*/ 79845 h 93116"/>
                  <a:gd name="T30" fmla="*/ 0 w 39675"/>
                  <a:gd name="T31" fmla="*/ 11557 h 93116"/>
                  <a:gd name="T32" fmla="*/ 2743 w 39675"/>
                  <a:gd name="T33" fmla="*/ 2730 h 93116"/>
                  <a:gd name="T34" fmla="*/ 11570 w 39675"/>
                  <a:gd name="T35" fmla="*/ 0 h 93116"/>
                  <a:gd name="T36" fmla="*/ 0 w 39675"/>
                  <a:gd name="T37" fmla="*/ 0 h 93116"/>
                  <a:gd name="T38" fmla="*/ 39675 w 39675"/>
                  <a:gd name="T39" fmla="*/ 93116 h 93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39675" h="93116">
                    <a:moveTo>
                      <a:pt x="11570" y="0"/>
                    </a:moveTo>
                    <a:lnTo>
                      <a:pt x="36157" y="0"/>
                    </a:lnTo>
                    <a:lnTo>
                      <a:pt x="39675" y="380"/>
                    </a:lnTo>
                    <a:lnTo>
                      <a:pt x="39675" y="15988"/>
                    </a:lnTo>
                    <a:lnTo>
                      <a:pt x="31318" y="14922"/>
                    </a:lnTo>
                    <a:lnTo>
                      <a:pt x="18872" y="14922"/>
                    </a:lnTo>
                    <a:lnTo>
                      <a:pt x="18872" y="78130"/>
                    </a:lnTo>
                    <a:lnTo>
                      <a:pt x="33160" y="78130"/>
                    </a:lnTo>
                    <a:lnTo>
                      <a:pt x="39675" y="77906"/>
                    </a:lnTo>
                    <a:lnTo>
                      <a:pt x="39675" y="92891"/>
                    </a:lnTo>
                    <a:lnTo>
                      <a:pt x="36538" y="93116"/>
                    </a:lnTo>
                    <a:lnTo>
                      <a:pt x="11951" y="93116"/>
                    </a:lnTo>
                    <a:cubicBezTo>
                      <a:pt x="8522" y="93116"/>
                      <a:pt x="5931" y="92596"/>
                      <a:pt x="4204" y="91567"/>
                    </a:cubicBezTo>
                    <a:cubicBezTo>
                      <a:pt x="2464" y="90525"/>
                      <a:pt x="1333" y="89065"/>
                      <a:pt x="800" y="87185"/>
                    </a:cubicBezTo>
                    <a:cubicBezTo>
                      <a:pt x="267" y="85293"/>
                      <a:pt x="0" y="82855"/>
                      <a:pt x="0" y="79845"/>
                    </a:cubicBezTo>
                    <a:lnTo>
                      <a:pt x="0" y="11557"/>
                    </a:lnTo>
                    <a:cubicBezTo>
                      <a:pt x="0" y="7493"/>
                      <a:pt x="914" y="4546"/>
                      <a:pt x="2743" y="2730"/>
                    </a:cubicBezTo>
                    <a:cubicBezTo>
                      <a:pt x="4559" y="901"/>
                      <a:pt x="7506" y="0"/>
                      <a:pt x="11570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Shape 65"/>
              <p:cNvSpPr>
                <a:spLocks/>
              </p:cNvSpPr>
              <p:nvPr/>
            </p:nvSpPr>
            <p:spPr bwMode="auto">
              <a:xfrm>
                <a:off x="4629" y="13379"/>
                <a:ext cx="393" cy="921"/>
              </a:xfrm>
              <a:custGeom>
                <a:avLst/>
                <a:gdLst>
                  <a:gd name="T0" fmla="*/ 0 w 39929"/>
                  <a:gd name="T1" fmla="*/ 0 h 92511"/>
                  <a:gd name="T2" fmla="*/ 12929 w 39929"/>
                  <a:gd name="T3" fmla="*/ 1398 h 92511"/>
                  <a:gd name="T4" fmla="*/ 25375 w 39929"/>
                  <a:gd name="T5" fmla="*/ 8065 h 92511"/>
                  <a:gd name="T6" fmla="*/ 39929 w 39929"/>
                  <a:gd name="T7" fmla="*/ 45924 h 92511"/>
                  <a:gd name="T8" fmla="*/ 38468 w 39929"/>
                  <a:gd name="T9" fmla="*/ 61240 h 92511"/>
                  <a:gd name="T10" fmla="*/ 33960 w 39929"/>
                  <a:gd name="T11" fmla="*/ 73711 h 92511"/>
                  <a:gd name="T12" fmla="*/ 26137 w 39929"/>
                  <a:gd name="T13" fmla="*/ 83656 h 92511"/>
                  <a:gd name="T14" fmla="*/ 17945 w 39929"/>
                  <a:gd name="T15" fmla="*/ 89053 h 92511"/>
                  <a:gd name="T16" fmla="*/ 8382 w 39929"/>
                  <a:gd name="T17" fmla="*/ 91910 h 92511"/>
                  <a:gd name="T18" fmla="*/ 0 w 39929"/>
                  <a:gd name="T19" fmla="*/ 92511 h 92511"/>
                  <a:gd name="T20" fmla="*/ 0 w 39929"/>
                  <a:gd name="T21" fmla="*/ 77525 h 92511"/>
                  <a:gd name="T22" fmla="*/ 864 w 39929"/>
                  <a:gd name="T23" fmla="*/ 77496 h 92511"/>
                  <a:gd name="T24" fmla="*/ 6388 w 39929"/>
                  <a:gd name="T25" fmla="*/ 76226 h 92511"/>
                  <a:gd name="T26" fmla="*/ 11341 w 39929"/>
                  <a:gd name="T27" fmla="*/ 73369 h 92511"/>
                  <a:gd name="T28" fmla="*/ 20803 w 39929"/>
                  <a:gd name="T29" fmla="*/ 45797 h 92511"/>
                  <a:gd name="T30" fmla="*/ 16650 w 39929"/>
                  <a:gd name="T31" fmla="*/ 25159 h 92511"/>
                  <a:gd name="T32" fmla="*/ 6388 w 39929"/>
                  <a:gd name="T33" fmla="*/ 16422 h 92511"/>
                  <a:gd name="T34" fmla="*/ 0 w 39929"/>
                  <a:gd name="T35" fmla="*/ 15607 h 92511"/>
                  <a:gd name="T36" fmla="*/ 0 w 39929"/>
                  <a:gd name="T37" fmla="*/ 0 h 92511"/>
                  <a:gd name="T38" fmla="*/ 0 w 39929"/>
                  <a:gd name="T39" fmla="*/ 0 h 92511"/>
                  <a:gd name="T40" fmla="*/ 39929 w 39929"/>
                  <a:gd name="T41" fmla="*/ 92511 h 92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39929" h="92511">
                    <a:moveTo>
                      <a:pt x="0" y="0"/>
                    </a:moveTo>
                    <a:lnTo>
                      <a:pt x="12929" y="1398"/>
                    </a:lnTo>
                    <a:cubicBezTo>
                      <a:pt x="17501" y="2578"/>
                      <a:pt x="21654" y="4801"/>
                      <a:pt x="25375" y="8065"/>
                    </a:cubicBezTo>
                    <a:cubicBezTo>
                      <a:pt x="35077" y="16358"/>
                      <a:pt x="39929" y="28982"/>
                      <a:pt x="39929" y="45924"/>
                    </a:cubicBezTo>
                    <a:cubicBezTo>
                      <a:pt x="39929" y="51512"/>
                      <a:pt x="39433" y="56617"/>
                      <a:pt x="38468" y="61240"/>
                    </a:cubicBezTo>
                    <a:cubicBezTo>
                      <a:pt x="37490" y="65850"/>
                      <a:pt x="35992" y="70003"/>
                      <a:pt x="33960" y="73711"/>
                    </a:cubicBezTo>
                    <a:cubicBezTo>
                      <a:pt x="31928" y="77420"/>
                      <a:pt x="29312" y="80734"/>
                      <a:pt x="26137" y="83656"/>
                    </a:cubicBezTo>
                    <a:cubicBezTo>
                      <a:pt x="23647" y="85904"/>
                      <a:pt x="20917" y="87707"/>
                      <a:pt x="17945" y="89053"/>
                    </a:cubicBezTo>
                    <a:cubicBezTo>
                      <a:pt x="14986" y="90412"/>
                      <a:pt x="11798" y="91364"/>
                      <a:pt x="8382" y="91910"/>
                    </a:cubicBezTo>
                    <a:lnTo>
                      <a:pt x="0" y="92511"/>
                    </a:lnTo>
                    <a:lnTo>
                      <a:pt x="0" y="77525"/>
                    </a:lnTo>
                    <a:lnTo>
                      <a:pt x="864" y="77496"/>
                    </a:lnTo>
                    <a:cubicBezTo>
                      <a:pt x="2642" y="77318"/>
                      <a:pt x="4483" y="76899"/>
                      <a:pt x="6388" y="76226"/>
                    </a:cubicBezTo>
                    <a:cubicBezTo>
                      <a:pt x="8293" y="75540"/>
                      <a:pt x="9944" y="74588"/>
                      <a:pt x="11341" y="73369"/>
                    </a:cubicBezTo>
                    <a:cubicBezTo>
                      <a:pt x="17653" y="68034"/>
                      <a:pt x="20803" y="58839"/>
                      <a:pt x="20803" y="45797"/>
                    </a:cubicBezTo>
                    <a:cubicBezTo>
                      <a:pt x="20803" y="36614"/>
                      <a:pt x="19418" y="29719"/>
                      <a:pt x="16650" y="25159"/>
                    </a:cubicBezTo>
                    <a:cubicBezTo>
                      <a:pt x="13868" y="20574"/>
                      <a:pt x="10452" y="17666"/>
                      <a:pt x="6388" y="16422"/>
                    </a:cubicBezTo>
                    <a:lnTo>
                      <a:pt x="0" y="156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Shape 66"/>
              <p:cNvSpPr>
                <a:spLocks/>
              </p:cNvSpPr>
              <p:nvPr/>
            </p:nvSpPr>
            <p:spPr bwMode="auto">
              <a:xfrm>
                <a:off x="5194" y="13379"/>
                <a:ext cx="717" cy="927"/>
              </a:xfrm>
              <a:custGeom>
                <a:avLst/>
                <a:gdLst>
                  <a:gd name="T0" fmla="*/ 11570 w 71780"/>
                  <a:gd name="T1" fmla="*/ 0 h 93117"/>
                  <a:gd name="T2" fmla="*/ 61366 w 71780"/>
                  <a:gd name="T3" fmla="*/ 0 h 93117"/>
                  <a:gd name="T4" fmla="*/ 68072 w 71780"/>
                  <a:gd name="T5" fmla="*/ 1994 h 93117"/>
                  <a:gd name="T6" fmla="*/ 70256 w 71780"/>
                  <a:gd name="T7" fmla="*/ 7239 h 93117"/>
                  <a:gd name="T8" fmla="*/ 68072 w 71780"/>
                  <a:gd name="T9" fmla="*/ 12535 h 93117"/>
                  <a:gd name="T10" fmla="*/ 61366 w 71780"/>
                  <a:gd name="T11" fmla="*/ 14542 h 93117"/>
                  <a:gd name="T12" fmla="*/ 18872 w 71780"/>
                  <a:gd name="T13" fmla="*/ 14542 h 93117"/>
                  <a:gd name="T14" fmla="*/ 18872 w 71780"/>
                  <a:gd name="T15" fmla="*/ 37415 h 93117"/>
                  <a:gd name="T16" fmla="*/ 58001 w 71780"/>
                  <a:gd name="T17" fmla="*/ 37415 h 93117"/>
                  <a:gd name="T18" fmla="*/ 64452 w 71780"/>
                  <a:gd name="T19" fmla="*/ 39345 h 93117"/>
                  <a:gd name="T20" fmla="*/ 66573 w 71780"/>
                  <a:gd name="T21" fmla="*/ 44463 h 93117"/>
                  <a:gd name="T22" fmla="*/ 64478 w 71780"/>
                  <a:gd name="T23" fmla="*/ 49632 h 93117"/>
                  <a:gd name="T24" fmla="*/ 58001 w 71780"/>
                  <a:gd name="T25" fmla="*/ 51639 h 93117"/>
                  <a:gd name="T26" fmla="*/ 18872 w 71780"/>
                  <a:gd name="T27" fmla="*/ 51639 h 93117"/>
                  <a:gd name="T28" fmla="*/ 18872 w 71780"/>
                  <a:gd name="T29" fmla="*/ 78131 h 93117"/>
                  <a:gd name="T30" fmla="*/ 62827 w 71780"/>
                  <a:gd name="T31" fmla="*/ 78131 h 93117"/>
                  <a:gd name="T32" fmla="*/ 69532 w 71780"/>
                  <a:gd name="T33" fmla="*/ 80188 h 93117"/>
                  <a:gd name="T34" fmla="*/ 71780 w 71780"/>
                  <a:gd name="T35" fmla="*/ 85687 h 93117"/>
                  <a:gd name="T36" fmla="*/ 69532 w 71780"/>
                  <a:gd name="T37" fmla="*/ 91060 h 93117"/>
                  <a:gd name="T38" fmla="*/ 62827 w 71780"/>
                  <a:gd name="T39" fmla="*/ 93117 h 93117"/>
                  <a:gd name="T40" fmla="*/ 11570 w 71780"/>
                  <a:gd name="T41" fmla="*/ 93117 h 93117"/>
                  <a:gd name="T42" fmla="*/ 2705 w 71780"/>
                  <a:gd name="T43" fmla="*/ 90386 h 93117"/>
                  <a:gd name="T44" fmla="*/ 0 w 71780"/>
                  <a:gd name="T45" fmla="*/ 81559 h 93117"/>
                  <a:gd name="T46" fmla="*/ 0 w 71780"/>
                  <a:gd name="T47" fmla="*/ 11557 h 93117"/>
                  <a:gd name="T48" fmla="*/ 1207 w 71780"/>
                  <a:gd name="T49" fmla="*/ 4915 h 93117"/>
                  <a:gd name="T50" fmla="*/ 4991 w 71780"/>
                  <a:gd name="T51" fmla="*/ 1169 h 93117"/>
                  <a:gd name="T52" fmla="*/ 11570 w 71780"/>
                  <a:gd name="T53" fmla="*/ 0 h 93117"/>
                  <a:gd name="T54" fmla="*/ 0 w 71780"/>
                  <a:gd name="T55" fmla="*/ 0 h 93117"/>
                  <a:gd name="T56" fmla="*/ 71780 w 71780"/>
                  <a:gd name="T57" fmla="*/ 93117 h 93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1780" h="93117">
                    <a:moveTo>
                      <a:pt x="11570" y="0"/>
                    </a:moveTo>
                    <a:lnTo>
                      <a:pt x="61366" y="0"/>
                    </a:lnTo>
                    <a:cubicBezTo>
                      <a:pt x="64376" y="0"/>
                      <a:pt x="66612" y="660"/>
                      <a:pt x="68072" y="1994"/>
                    </a:cubicBezTo>
                    <a:cubicBezTo>
                      <a:pt x="69532" y="3328"/>
                      <a:pt x="70256" y="5080"/>
                      <a:pt x="70256" y="7239"/>
                    </a:cubicBezTo>
                    <a:cubicBezTo>
                      <a:pt x="70256" y="9437"/>
                      <a:pt x="69532" y="11202"/>
                      <a:pt x="68072" y="12535"/>
                    </a:cubicBezTo>
                    <a:cubicBezTo>
                      <a:pt x="66612" y="13869"/>
                      <a:pt x="64376" y="14542"/>
                      <a:pt x="61366" y="14542"/>
                    </a:cubicBezTo>
                    <a:lnTo>
                      <a:pt x="18872" y="14542"/>
                    </a:lnTo>
                    <a:lnTo>
                      <a:pt x="18872" y="37415"/>
                    </a:lnTo>
                    <a:lnTo>
                      <a:pt x="58001" y="37415"/>
                    </a:lnTo>
                    <a:cubicBezTo>
                      <a:pt x="60884" y="37415"/>
                      <a:pt x="63030" y="38062"/>
                      <a:pt x="64452" y="39345"/>
                    </a:cubicBezTo>
                    <a:cubicBezTo>
                      <a:pt x="65862" y="40640"/>
                      <a:pt x="66573" y="42342"/>
                      <a:pt x="66573" y="44463"/>
                    </a:cubicBezTo>
                    <a:cubicBezTo>
                      <a:pt x="66573" y="46571"/>
                      <a:pt x="65875" y="48311"/>
                      <a:pt x="64478" y="49632"/>
                    </a:cubicBezTo>
                    <a:cubicBezTo>
                      <a:pt x="63081" y="50978"/>
                      <a:pt x="60922" y="51639"/>
                      <a:pt x="58001" y="51639"/>
                    </a:cubicBezTo>
                    <a:lnTo>
                      <a:pt x="18872" y="51639"/>
                    </a:lnTo>
                    <a:lnTo>
                      <a:pt x="18872" y="78131"/>
                    </a:lnTo>
                    <a:lnTo>
                      <a:pt x="62827" y="78131"/>
                    </a:lnTo>
                    <a:cubicBezTo>
                      <a:pt x="65786" y="78131"/>
                      <a:pt x="68021" y="78816"/>
                      <a:pt x="69532" y="80188"/>
                    </a:cubicBezTo>
                    <a:cubicBezTo>
                      <a:pt x="71031" y="81573"/>
                      <a:pt x="71780" y="83401"/>
                      <a:pt x="71780" y="85687"/>
                    </a:cubicBezTo>
                    <a:cubicBezTo>
                      <a:pt x="71780" y="87897"/>
                      <a:pt x="71031" y="89675"/>
                      <a:pt x="69532" y="91060"/>
                    </a:cubicBezTo>
                    <a:cubicBezTo>
                      <a:pt x="68021" y="92431"/>
                      <a:pt x="65786" y="93117"/>
                      <a:pt x="62827" y="93117"/>
                    </a:cubicBezTo>
                    <a:lnTo>
                      <a:pt x="11570" y="93117"/>
                    </a:lnTo>
                    <a:cubicBezTo>
                      <a:pt x="7455" y="93117"/>
                      <a:pt x="4496" y="92215"/>
                      <a:pt x="2705" y="90386"/>
                    </a:cubicBezTo>
                    <a:cubicBezTo>
                      <a:pt x="902" y="88570"/>
                      <a:pt x="0" y="85623"/>
                      <a:pt x="0" y="81559"/>
                    </a:cubicBezTo>
                    <a:lnTo>
                      <a:pt x="0" y="11557"/>
                    </a:lnTo>
                    <a:cubicBezTo>
                      <a:pt x="0" y="8840"/>
                      <a:pt x="406" y="6630"/>
                      <a:pt x="1207" y="4915"/>
                    </a:cubicBezTo>
                    <a:cubicBezTo>
                      <a:pt x="2019" y="3201"/>
                      <a:pt x="3277" y="1956"/>
                      <a:pt x="4991" y="1169"/>
                    </a:cubicBezTo>
                    <a:cubicBezTo>
                      <a:pt x="6706" y="381"/>
                      <a:pt x="8903" y="0"/>
                      <a:pt x="11570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Shape 67"/>
              <p:cNvSpPr>
                <a:spLocks/>
              </p:cNvSpPr>
              <p:nvPr/>
            </p:nvSpPr>
            <p:spPr bwMode="auto">
              <a:xfrm>
                <a:off x="6032" y="13360"/>
                <a:ext cx="737" cy="959"/>
              </a:xfrm>
              <a:custGeom>
                <a:avLst/>
                <a:gdLst>
                  <a:gd name="T0" fmla="*/ 36779 w 74003"/>
                  <a:gd name="T1" fmla="*/ 0 h 96304"/>
                  <a:gd name="T2" fmla="*/ 51613 w 74003"/>
                  <a:gd name="T3" fmla="*/ 2134 h 96304"/>
                  <a:gd name="T4" fmla="*/ 62001 w 74003"/>
                  <a:gd name="T5" fmla="*/ 7786 h 96304"/>
                  <a:gd name="T6" fmla="*/ 68034 w 74003"/>
                  <a:gd name="T7" fmla="*/ 15190 h 96304"/>
                  <a:gd name="T8" fmla="*/ 69939 w 74003"/>
                  <a:gd name="T9" fmla="*/ 22746 h 96304"/>
                  <a:gd name="T10" fmla="*/ 67551 w 74003"/>
                  <a:gd name="T11" fmla="*/ 28817 h 96304"/>
                  <a:gd name="T12" fmla="*/ 61620 w 74003"/>
                  <a:gd name="T13" fmla="*/ 31509 h 96304"/>
                  <a:gd name="T14" fmla="*/ 56693 w 74003"/>
                  <a:gd name="T15" fmla="*/ 29896 h 96304"/>
                  <a:gd name="T16" fmla="*/ 53035 w 74003"/>
                  <a:gd name="T17" fmla="*/ 24588 h 96304"/>
                  <a:gd name="T18" fmla="*/ 46939 w 74003"/>
                  <a:gd name="T19" fmla="*/ 16358 h 96304"/>
                  <a:gd name="T20" fmla="*/ 35509 w 74003"/>
                  <a:gd name="T21" fmla="*/ 13412 h 96304"/>
                  <a:gd name="T22" fmla="*/ 23724 w 74003"/>
                  <a:gd name="T23" fmla="*/ 16612 h 96304"/>
                  <a:gd name="T24" fmla="*/ 19253 w 74003"/>
                  <a:gd name="T25" fmla="*/ 24333 h 96304"/>
                  <a:gd name="T26" fmla="*/ 20777 w 74003"/>
                  <a:gd name="T27" fmla="*/ 29159 h 96304"/>
                  <a:gd name="T28" fmla="*/ 24968 w 74003"/>
                  <a:gd name="T29" fmla="*/ 32652 h 96304"/>
                  <a:gd name="T30" fmla="*/ 30366 w 74003"/>
                  <a:gd name="T31" fmla="*/ 34938 h 96304"/>
                  <a:gd name="T32" fmla="*/ 39383 w 74003"/>
                  <a:gd name="T33" fmla="*/ 37351 h 96304"/>
                  <a:gd name="T34" fmla="*/ 53645 w 74003"/>
                  <a:gd name="T35" fmla="*/ 41415 h 96304"/>
                  <a:gd name="T36" fmla="*/ 64503 w 74003"/>
                  <a:gd name="T37" fmla="*/ 46825 h 96304"/>
                  <a:gd name="T38" fmla="*/ 71501 w 74003"/>
                  <a:gd name="T39" fmla="*/ 54852 h 96304"/>
                  <a:gd name="T40" fmla="*/ 74003 w 74003"/>
                  <a:gd name="T41" fmla="*/ 66764 h 96304"/>
                  <a:gd name="T42" fmla="*/ 69660 w 74003"/>
                  <a:gd name="T43" fmla="*/ 81941 h 96304"/>
                  <a:gd name="T44" fmla="*/ 56921 w 74003"/>
                  <a:gd name="T45" fmla="*/ 92494 h 96304"/>
                  <a:gd name="T46" fmla="*/ 37033 w 74003"/>
                  <a:gd name="T47" fmla="*/ 96304 h 96304"/>
                  <a:gd name="T48" fmla="*/ 14288 w 74003"/>
                  <a:gd name="T49" fmla="*/ 91098 h 96304"/>
                  <a:gd name="T50" fmla="*/ 3975 w 74003"/>
                  <a:gd name="T51" fmla="*/ 81090 h 96304"/>
                  <a:gd name="T52" fmla="*/ 0 w 74003"/>
                  <a:gd name="T53" fmla="*/ 68923 h 96304"/>
                  <a:gd name="T54" fmla="*/ 2388 w 74003"/>
                  <a:gd name="T55" fmla="*/ 63043 h 96304"/>
                  <a:gd name="T56" fmla="*/ 8446 w 74003"/>
                  <a:gd name="T57" fmla="*/ 60605 h 96304"/>
                  <a:gd name="T58" fmla="*/ 13500 w 74003"/>
                  <a:gd name="T59" fmla="*/ 62509 h 96304"/>
                  <a:gd name="T60" fmla="*/ 17018 w 74003"/>
                  <a:gd name="T61" fmla="*/ 68161 h 96304"/>
                  <a:gd name="T62" fmla="*/ 20866 w 74003"/>
                  <a:gd name="T63" fmla="*/ 75591 h 96304"/>
                  <a:gd name="T64" fmla="*/ 26683 w 74003"/>
                  <a:gd name="T65" fmla="*/ 80518 h 96304"/>
                  <a:gd name="T66" fmla="*/ 36525 w 74003"/>
                  <a:gd name="T67" fmla="*/ 82448 h 96304"/>
                  <a:gd name="T68" fmla="*/ 50152 w 74003"/>
                  <a:gd name="T69" fmla="*/ 78549 h 96304"/>
                  <a:gd name="T70" fmla="*/ 55397 w 74003"/>
                  <a:gd name="T71" fmla="*/ 68796 h 96304"/>
                  <a:gd name="T72" fmla="*/ 52565 w 74003"/>
                  <a:gd name="T73" fmla="*/ 61278 h 96304"/>
                  <a:gd name="T74" fmla="*/ 45263 w 74003"/>
                  <a:gd name="T75" fmla="*/ 56858 h 96304"/>
                  <a:gd name="T76" fmla="*/ 33287 w 74003"/>
                  <a:gd name="T77" fmla="*/ 53620 h 96304"/>
                  <a:gd name="T78" fmla="*/ 16485 w 74003"/>
                  <a:gd name="T79" fmla="*/ 48120 h 96304"/>
                  <a:gd name="T80" fmla="*/ 5753 w 74003"/>
                  <a:gd name="T81" fmla="*/ 39548 h 96304"/>
                  <a:gd name="T82" fmla="*/ 1778 w 74003"/>
                  <a:gd name="T83" fmla="*/ 26048 h 96304"/>
                  <a:gd name="T84" fmla="*/ 5969 w 74003"/>
                  <a:gd name="T85" fmla="*/ 12383 h 96304"/>
                  <a:gd name="T86" fmla="*/ 18110 w 74003"/>
                  <a:gd name="T87" fmla="*/ 3213 h 96304"/>
                  <a:gd name="T88" fmla="*/ 36779 w 74003"/>
                  <a:gd name="T89" fmla="*/ 0 h 96304"/>
                  <a:gd name="T90" fmla="*/ 0 w 74003"/>
                  <a:gd name="T91" fmla="*/ 0 h 96304"/>
                  <a:gd name="T92" fmla="*/ 74003 w 74003"/>
                  <a:gd name="T93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T90" t="T91" r="T92" b="T93"/>
                <a:pathLst>
                  <a:path w="74003" h="96304">
                    <a:moveTo>
                      <a:pt x="36779" y="0"/>
                    </a:moveTo>
                    <a:cubicBezTo>
                      <a:pt x="42494" y="0"/>
                      <a:pt x="47447" y="712"/>
                      <a:pt x="51613" y="2134"/>
                    </a:cubicBezTo>
                    <a:cubicBezTo>
                      <a:pt x="55778" y="3543"/>
                      <a:pt x="59246" y="5436"/>
                      <a:pt x="62001" y="7786"/>
                    </a:cubicBezTo>
                    <a:cubicBezTo>
                      <a:pt x="64745" y="10135"/>
                      <a:pt x="66764" y="12598"/>
                      <a:pt x="68034" y="15190"/>
                    </a:cubicBezTo>
                    <a:cubicBezTo>
                      <a:pt x="69304" y="17768"/>
                      <a:pt x="69939" y="20282"/>
                      <a:pt x="69939" y="22746"/>
                    </a:cubicBezTo>
                    <a:cubicBezTo>
                      <a:pt x="69939" y="24981"/>
                      <a:pt x="69139" y="27013"/>
                      <a:pt x="67551" y="28817"/>
                    </a:cubicBezTo>
                    <a:cubicBezTo>
                      <a:pt x="65964" y="30607"/>
                      <a:pt x="63983" y="31509"/>
                      <a:pt x="61620" y="31509"/>
                    </a:cubicBezTo>
                    <a:cubicBezTo>
                      <a:pt x="59461" y="31509"/>
                      <a:pt x="57810" y="30963"/>
                      <a:pt x="56693" y="29896"/>
                    </a:cubicBezTo>
                    <a:cubicBezTo>
                      <a:pt x="55575" y="28817"/>
                      <a:pt x="54356" y="27039"/>
                      <a:pt x="53035" y="24588"/>
                    </a:cubicBezTo>
                    <a:cubicBezTo>
                      <a:pt x="51346" y="21069"/>
                      <a:pt x="49314" y="18326"/>
                      <a:pt x="46939" y="16358"/>
                    </a:cubicBezTo>
                    <a:cubicBezTo>
                      <a:pt x="44577" y="14389"/>
                      <a:pt x="40754" y="13412"/>
                      <a:pt x="35509" y="13412"/>
                    </a:cubicBezTo>
                    <a:cubicBezTo>
                      <a:pt x="30645" y="13412"/>
                      <a:pt x="26708" y="14478"/>
                      <a:pt x="23724" y="16612"/>
                    </a:cubicBezTo>
                    <a:cubicBezTo>
                      <a:pt x="20739" y="18758"/>
                      <a:pt x="19253" y="21324"/>
                      <a:pt x="19253" y="24333"/>
                    </a:cubicBezTo>
                    <a:cubicBezTo>
                      <a:pt x="19253" y="26201"/>
                      <a:pt x="19761" y="27801"/>
                      <a:pt x="20777" y="29159"/>
                    </a:cubicBezTo>
                    <a:cubicBezTo>
                      <a:pt x="21793" y="30518"/>
                      <a:pt x="23190" y="31674"/>
                      <a:pt x="24968" y="32652"/>
                    </a:cubicBezTo>
                    <a:cubicBezTo>
                      <a:pt x="26746" y="33630"/>
                      <a:pt x="28537" y="34392"/>
                      <a:pt x="30366" y="34938"/>
                    </a:cubicBezTo>
                    <a:cubicBezTo>
                      <a:pt x="32182" y="35484"/>
                      <a:pt x="35192" y="36297"/>
                      <a:pt x="39383" y="37351"/>
                    </a:cubicBezTo>
                    <a:cubicBezTo>
                      <a:pt x="44641" y="38583"/>
                      <a:pt x="49390" y="39942"/>
                      <a:pt x="53645" y="41415"/>
                    </a:cubicBezTo>
                    <a:cubicBezTo>
                      <a:pt x="57899" y="42900"/>
                      <a:pt x="61519" y="44704"/>
                      <a:pt x="64503" y="46825"/>
                    </a:cubicBezTo>
                    <a:cubicBezTo>
                      <a:pt x="67488" y="48933"/>
                      <a:pt x="69825" y="51613"/>
                      <a:pt x="71501" y="54852"/>
                    </a:cubicBezTo>
                    <a:cubicBezTo>
                      <a:pt x="73165" y="58090"/>
                      <a:pt x="74003" y="62065"/>
                      <a:pt x="74003" y="66764"/>
                    </a:cubicBezTo>
                    <a:cubicBezTo>
                      <a:pt x="74003" y="72403"/>
                      <a:pt x="72555" y="77457"/>
                      <a:pt x="69660" y="81941"/>
                    </a:cubicBezTo>
                    <a:cubicBezTo>
                      <a:pt x="66751" y="86437"/>
                      <a:pt x="62509" y="89954"/>
                      <a:pt x="56921" y="92494"/>
                    </a:cubicBezTo>
                    <a:cubicBezTo>
                      <a:pt x="51321" y="95035"/>
                      <a:pt x="44704" y="96304"/>
                      <a:pt x="37033" y="96304"/>
                    </a:cubicBezTo>
                    <a:cubicBezTo>
                      <a:pt x="27838" y="96304"/>
                      <a:pt x="20269" y="94565"/>
                      <a:pt x="14288" y="91098"/>
                    </a:cubicBezTo>
                    <a:cubicBezTo>
                      <a:pt x="10058" y="88595"/>
                      <a:pt x="6617" y="85255"/>
                      <a:pt x="3975" y="81090"/>
                    </a:cubicBezTo>
                    <a:cubicBezTo>
                      <a:pt x="1321" y="76912"/>
                      <a:pt x="0" y="72860"/>
                      <a:pt x="0" y="68923"/>
                    </a:cubicBezTo>
                    <a:cubicBezTo>
                      <a:pt x="0" y="66637"/>
                      <a:pt x="800" y="64681"/>
                      <a:pt x="2388" y="63043"/>
                    </a:cubicBezTo>
                    <a:cubicBezTo>
                      <a:pt x="3975" y="61417"/>
                      <a:pt x="5994" y="60605"/>
                      <a:pt x="8446" y="60605"/>
                    </a:cubicBezTo>
                    <a:cubicBezTo>
                      <a:pt x="10439" y="60605"/>
                      <a:pt x="12129" y="61240"/>
                      <a:pt x="13500" y="62509"/>
                    </a:cubicBezTo>
                    <a:cubicBezTo>
                      <a:pt x="14872" y="63780"/>
                      <a:pt x="16053" y="65672"/>
                      <a:pt x="17018" y="68161"/>
                    </a:cubicBezTo>
                    <a:cubicBezTo>
                      <a:pt x="18212" y="71133"/>
                      <a:pt x="19495" y="73609"/>
                      <a:pt x="20866" y="75591"/>
                    </a:cubicBezTo>
                    <a:cubicBezTo>
                      <a:pt x="22238" y="77584"/>
                      <a:pt x="24181" y="79223"/>
                      <a:pt x="26683" y="80518"/>
                    </a:cubicBezTo>
                    <a:cubicBezTo>
                      <a:pt x="29185" y="81814"/>
                      <a:pt x="32461" y="82448"/>
                      <a:pt x="36525" y="82448"/>
                    </a:cubicBezTo>
                    <a:cubicBezTo>
                      <a:pt x="42113" y="82448"/>
                      <a:pt x="46660" y="81153"/>
                      <a:pt x="50152" y="78549"/>
                    </a:cubicBezTo>
                    <a:cubicBezTo>
                      <a:pt x="53645" y="75947"/>
                      <a:pt x="55397" y="72695"/>
                      <a:pt x="55397" y="68796"/>
                    </a:cubicBezTo>
                    <a:cubicBezTo>
                      <a:pt x="55397" y="65710"/>
                      <a:pt x="54445" y="63195"/>
                      <a:pt x="52565" y="61278"/>
                    </a:cubicBezTo>
                    <a:cubicBezTo>
                      <a:pt x="50673" y="59348"/>
                      <a:pt x="48247" y="57874"/>
                      <a:pt x="45263" y="56858"/>
                    </a:cubicBezTo>
                    <a:cubicBezTo>
                      <a:pt x="42278" y="55842"/>
                      <a:pt x="38278" y="54763"/>
                      <a:pt x="33287" y="53620"/>
                    </a:cubicBezTo>
                    <a:cubicBezTo>
                      <a:pt x="26594" y="52045"/>
                      <a:pt x="20993" y="50216"/>
                      <a:pt x="16485" y="48120"/>
                    </a:cubicBezTo>
                    <a:cubicBezTo>
                      <a:pt x="11976" y="46025"/>
                      <a:pt x="8395" y="43168"/>
                      <a:pt x="5753" y="39548"/>
                    </a:cubicBezTo>
                    <a:cubicBezTo>
                      <a:pt x="3099" y="35929"/>
                      <a:pt x="1778" y="31420"/>
                      <a:pt x="1778" y="26048"/>
                    </a:cubicBezTo>
                    <a:cubicBezTo>
                      <a:pt x="1778" y="20917"/>
                      <a:pt x="3175" y="16370"/>
                      <a:pt x="5969" y="12383"/>
                    </a:cubicBezTo>
                    <a:cubicBezTo>
                      <a:pt x="8763" y="8408"/>
                      <a:pt x="12814" y="5347"/>
                      <a:pt x="18110" y="3213"/>
                    </a:cubicBezTo>
                    <a:cubicBezTo>
                      <a:pt x="23393" y="1067"/>
                      <a:pt x="29629" y="0"/>
                      <a:pt x="36779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Shape 68"/>
              <p:cNvSpPr>
                <a:spLocks/>
              </p:cNvSpPr>
              <p:nvPr/>
            </p:nvSpPr>
            <p:spPr bwMode="auto">
              <a:xfrm>
                <a:off x="7162" y="13379"/>
                <a:ext cx="788" cy="946"/>
              </a:xfrm>
              <a:custGeom>
                <a:avLst/>
                <a:gdLst>
                  <a:gd name="T0" fmla="*/ 9525 w 79146"/>
                  <a:gd name="T1" fmla="*/ 0 h 94704"/>
                  <a:gd name="T2" fmla="*/ 69494 w 79146"/>
                  <a:gd name="T3" fmla="*/ 0 h 94704"/>
                  <a:gd name="T4" fmla="*/ 76771 w 79146"/>
                  <a:gd name="T5" fmla="*/ 2159 h 94704"/>
                  <a:gd name="T6" fmla="*/ 79146 w 79146"/>
                  <a:gd name="T7" fmla="*/ 7810 h 94704"/>
                  <a:gd name="T8" fmla="*/ 76733 w 79146"/>
                  <a:gd name="T9" fmla="*/ 13436 h 94704"/>
                  <a:gd name="T10" fmla="*/ 69494 w 79146"/>
                  <a:gd name="T11" fmla="*/ 15557 h 94704"/>
                  <a:gd name="T12" fmla="*/ 48908 w 79146"/>
                  <a:gd name="T13" fmla="*/ 15557 h 94704"/>
                  <a:gd name="T14" fmla="*/ 48908 w 79146"/>
                  <a:gd name="T15" fmla="*/ 83210 h 94704"/>
                  <a:gd name="T16" fmla="*/ 46304 w 79146"/>
                  <a:gd name="T17" fmla="*/ 91884 h 94704"/>
                  <a:gd name="T18" fmla="*/ 39573 w 79146"/>
                  <a:gd name="T19" fmla="*/ 94704 h 94704"/>
                  <a:gd name="T20" fmla="*/ 32753 w 79146"/>
                  <a:gd name="T21" fmla="*/ 91859 h 94704"/>
                  <a:gd name="T22" fmla="*/ 30112 w 79146"/>
                  <a:gd name="T23" fmla="*/ 83210 h 94704"/>
                  <a:gd name="T24" fmla="*/ 30112 w 79146"/>
                  <a:gd name="T25" fmla="*/ 15557 h 94704"/>
                  <a:gd name="T26" fmla="*/ 9525 w 79146"/>
                  <a:gd name="T27" fmla="*/ 15557 h 94704"/>
                  <a:gd name="T28" fmla="*/ 2349 w 79146"/>
                  <a:gd name="T29" fmla="*/ 13436 h 94704"/>
                  <a:gd name="T30" fmla="*/ 0 w 79146"/>
                  <a:gd name="T31" fmla="*/ 7810 h 94704"/>
                  <a:gd name="T32" fmla="*/ 2451 w 79146"/>
                  <a:gd name="T33" fmla="*/ 2095 h 94704"/>
                  <a:gd name="T34" fmla="*/ 9525 w 79146"/>
                  <a:gd name="T35" fmla="*/ 0 h 94704"/>
                  <a:gd name="T36" fmla="*/ 0 w 79146"/>
                  <a:gd name="T37" fmla="*/ 0 h 94704"/>
                  <a:gd name="T38" fmla="*/ 79146 w 79146"/>
                  <a:gd name="T39" fmla="*/ 94704 h 94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79146" h="94704">
                    <a:moveTo>
                      <a:pt x="9525" y="0"/>
                    </a:moveTo>
                    <a:lnTo>
                      <a:pt x="69494" y="0"/>
                    </a:lnTo>
                    <a:cubicBezTo>
                      <a:pt x="72758" y="0"/>
                      <a:pt x="75184" y="711"/>
                      <a:pt x="76771" y="2159"/>
                    </a:cubicBezTo>
                    <a:cubicBezTo>
                      <a:pt x="78359" y="3594"/>
                      <a:pt x="79146" y="5473"/>
                      <a:pt x="79146" y="7810"/>
                    </a:cubicBezTo>
                    <a:cubicBezTo>
                      <a:pt x="79146" y="10134"/>
                      <a:pt x="78346" y="12014"/>
                      <a:pt x="76733" y="13436"/>
                    </a:cubicBezTo>
                    <a:cubicBezTo>
                      <a:pt x="75133" y="14859"/>
                      <a:pt x="72707" y="15557"/>
                      <a:pt x="69494" y="15557"/>
                    </a:cubicBezTo>
                    <a:lnTo>
                      <a:pt x="48908" y="15557"/>
                    </a:lnTo>
                    <a:lnTo>
                      <a:pt x="48908" y="83210"/>
                    </a:lnTo>
                    <a:cubicBezTo>
                      <a:pt x="48908" y="87109"/>
                      <a:pt x="48044" y="90005"/>
                      <a:pt x="46304" y="91884"/>
                    </a:cubicBezTo>
                    <a:cubicBezTo>
                      <a:pt x="44577" y="93764"/>
                      <a:pt x="42329" y="94704"/>
                      <a:pt x="39573" y="94704"/>
                    </a:cubicBezTo>
                    <a:cubicBezTo>
                      <a:pt x="36779" y="94704"/>
                      <a:pt x="34506" y="93751"/>
                      <a:pt x="32753" y="91859"/>
                    </a:cubicBezTo>
                    <a:cubicBezTo>
                      <a:pt x="30988" y="89941"/>
                      <a:pt x="30112" y="87058"/>
                      <a:pt x="30112" y="83210"/>
                    </a:cubicBezTo>
                    <a:lnTo>
                      <a:pt x="30112" y="15557"/>
                    </a:lnTo>
                    <a:lnTo>
                      <a:pt x="9525" y="15557"/>
                    </a:lnTo>
                    <a:cubicBezTo>
                      <a:pt x="6312" y="15557"/>
                      <a:pt x="3924" y="14859"/>
                      <a:pt x="2349" y="13436"/>
                    </a:cubicBezTo>
                    <a:cubicBezTo>
                      <a:pt x="787" y="12014"/>
                      <a:pt x="0" y="10134"/>
                      <a:pt x="0" y="7810"/>
                    </a:cubicBezTo>
                    <a:cubicBezTo>
                      <a:pt x="0" y="5397"/>
                      <a:pt x="813" y="3492"/>
                      <a:pt x="2451" y="2095"/>
                    </a:cubicBezTo>
                    <a:cubicBezTo>
                      <a:pt x="4077" y="698"/>
                      <a:pt x="6439" y="0"/>
                      <a:pt x="952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Shape 69"/>
              <p:cNvSpPr>
                <a:spLocks/>
              </p:cNvSpPr>
              <p:nvPr/>
            </p:nvSpPr>
            <p:spPr bwMode="auto">
              <a:xfrm>
                <a:off x="8070" y="13379"/>
                <a:ext cx="718" cy="927"/>
              </a:xfrm>
              <a:custGeom>
                <a:avLst/>
                <a:gdLst>
                  <a:gd name="T0" fmla="*/ 11557 w 71780"/>
                  <a:gd name="T1" fmla="*/ 0 h 93116"/>
                  <a:gd name="T2" fmla="*/ 61366 w 71780"/>
                  <a:gd name="T3" fmla="*/ 0 h 93116"/>
                  <a:gd name="T4" fmla="*/ 68059 w 71780"/>
                  <a:gd name="T5" fmla="*/ 1994 h 93116"/>
                  <a:gd name="T6" fmla="*/ 70256 w 71780"/>
                  <a:gd name="T7" fmla="*/ 7239 h 93116"/>
                  <a:gd name="T8" fmla="*/ 68059 w 71780"/>
                  <a:gd name="T9" fmla="*/ 12535 h 93116"/>
                  <a:gd name="T10" fmla="*/ 61366 w 71780"/>
                  <a:gd name="T11" fmla="*/ 14542 h 93116"/>
                  <a:gd name="T12" fmla="*/ 18860 w 71780"/>
                  <a:gd name="T13" fmla="*/ 14542 h 93116"/>
                  <a:gd name="T14" fmla="*/ 18860 w 71780"/>
                  <a:gd name="T15" fmla="*/ 37414 h 93116"/>
                  <a:gd name="T16" fmla="*/ 58001 w 71780"/>
                  <a:gd name="T17" fmla="*/ 37414 h 93116"/>
                  <a:gd name="T18" fmla="*/ 64440 w 71780"/>
                  <a:gd name="T19" fmla="*/ 39344 h 93116"/>
                  <a:gd name="T20" fmla="*/ 66573 w 71780"/>
                  <a:gd name="T21" fmla="*/ 44462 h 93116"/>
                  <a:gd name="T22" fmla="*/ 64478 w 71780"/>
                  <a:gd name="T23" fmla="*/ 49644 h 93116"/>
                  <a:gd name="T24" fmla="*/ 58001 w 71780"/>
                  <a:gd name="T25" fmla="*/ 51638 h 93116"/>
                  <a:gd name="T26" fmla="*/ 18860 w 71780"/>
                  <a:gd name="T27" fmla="*/ 51638 h 93116"/>
                  <a:gd name="T28" fmla="*/ 18860 w 71780"/>
                  <a:gd name="T29" fmla="*/ 78130 h 93116"/>
                  <a:gd name="T30" fmla="*/ 62827 w 71780"/>
                  <a:gd name="T31" fmla="*/ 78130 h 93116"/>
                  <a:gd name="T32" fmla="*/ 69520 w 71780"/>
                  <a:gd name="T33" fmla="*/ 80187 h 93116"/>
                  <a:gd name="T34" fmla="*/ 71780 w 71780"/>
                  <a:gd name="T35" fmla="*/ 85687 h 93116"/>
                  <a:gd name="T36" fmla="*/ 69520 w 71780"/>
                  <a:gd name="T37" fmla="*/ 91059 h 93116"/>
                  <a:gd name="T38" fmla="*/ 62827 w 71780"/>
                  <a:gd name="T39" fmla="*/ 93116 h 93116"/>
                  <a:gd name="T40" fmla="*/ 11557 w 71780"/>
                  <a:gd name="T41" fmla="*/ 93116 h 93116"/>
                  <a:gd name="T42" fmla="*/ 2692 w 71780"/>
                  <a:gd name="T43" fmla="*/ 90386 h 93116"/>
                  <a:gd name="T44" fmla="*/ 0 w 71780"/>
                  <a:gd name="T45" fmla="*/ 81559 h 93116"/>
                  <a:gd name="T46" fmla="*/ 0 w 71780"/>
                  <a:gd name="T47" fmla="*/ 11557 h 93116"/>
                  <a:gd name="T48" fmla="*/ 1207 w 71780"/>
                  <a:gd name="T49" fmla="*/ 4914 h 93116"/>
                  <a:gd name="T50" fmla="*/ 4991 w 71780"/>
                  <a:gd name="T51" fmla="*/ 1168 h 93116"/>
                  <a:gd name="T52" fmla="*/ 11557 w 71780"/>
                  <a:gd name="T53" fmla="*/ 0 h 93116"/>
                  <a:gd name="T54" fmla="*/ 0 w 71780"/>
                  <a:gd name="T55" fmla="*/ 0 h 93116"/>
                  <a:gd name="T56" fmla="*/ 71780 w 71780"/>
                  <a:gd name="T57" fmla="*/ 93116 h 93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1780" h="93116">
                    <a:moveTo>
                      <a:pt x="11557" y="0"/>
                    </a:moveTo>
                    <a:lnTo>
                      <a:pt x="61366" y="0"/>
                    </a:lnTo>
                    <a:cubicBezTo>
                      <a:pt x="64364" y="0"/>
                      <a:pt x="66599" y="660"/>
                      <a:pt x="68059" y="1994"/>
                    </a:cubicBezTo>
                    <a:cubicBezTo>
                      <a:pt x="69520" y="3327"/>
                      <a:pt x="70256" y="5080"/>
                      <a:pt x="70256" y="7239"/>
                    </a:cubicBezTo>
                    <a:cubicBezTo>
                      <a:pt x="70256" y="9436"/>
                      <a:pt x="69520" y="11202"/>
                      <a:pt x="68059" y="12535"/>
                    </a:cubicBezTo>
                    <a:cubicBezTo>
                      <a:pt x="66599" y="13868"/>
                      <a:pt x="64364" y="14542"/>
                      <a:pt x="61366" y="14542"/>
                    </a:cubicBezTo>
                    <a:lnTo>
                      <a:pt x="18860" y="14542"/>
                    </a:lnTo>
                    <a:lnTo>
                      <a:pt x="18860" y="37414"/>
                    </a:lnTo>
                    <a:lnTo>
                      <a:pt x="58001" y="37414"/>
                    </a:lnTo>
                    <a:cubicBezTo>
                      <a:pt x="60871" y="37414"/>
                      <a:pt x="63017" y="38062"/>
                      <a:pt x="64440" y="39344"/>
                    </a:cubicBezTo>
                    <a:cubicBezTo>
                      <a:pt x="65862" y="40640"/>
                      <a:pt x="66573" y="42342"/>
                      <a:pt x="66573" y="44462"/>
                    </a:cubicBezTo>
                    <a:cubicBezTo>
                      <a:pt x="66573" y="46571"/>
                      <a:pt x="65875" y="48311"/>
                      <a:pt x="64478" y="49644"/>
                    </a:cubicBezTo>
                    <a:cubicBezTo>
                      <a:pt x="63081" y="50978"/>
                      <a:pt x="60922" y="51638"/>
                      <a:pt x="58001" y="51638"/>
                    </a:cubicBezTo>
                    <a:lnTo>
                      <a:pt x="18860" y="51638"/>
                    </a:lnTo>
                    <a:lnTo>
                      <a:pt x="18860" y="78130"/>
                    </a:lnTo>
                    <a:lnTo>
                      <a:pt x="62827" y="78130"/>
                    </a:lnTo>
                    <a:cubicBezTo>
                      <a:pt x="65786" y="78130"/>
                      <a:pt x="68021" y="78816"/>
                      <a:pt x="69520" y="80187"/>
                    </a:cubicBezTo>
                    <a:cubicBezTo>
                      <a:pt x="71031" y="81572"/>
                      <a:pt x="71780" y="83401"/>
                      <a:pt x="71780" y="85687"/>
                    </a:cubicBezTo>
                    <a:cubicBezTo>
                      <a:pt x="71780" y="87896"/>
                      <a:pt x="71031" y="89674"/>
                      <a:pt x="69520" y="91059"/>
                    </a:cubicBezTo>
                    <a:cubicBezTo>
                      <a:pt x="68021" y="92431"/>
                      <a:pt x="65786" y="93116"/>
                      <a:pt x="62827" y="93116"/>
                    </a:cubicBezTo>
                    <a:lnTo>
                      <a:pt x="11557" y="93116"/>
                    </a:lnTo>
                    <a:cubicBezTo>
                      <a:pt x="7455" y="93116"/>
                      <a:pt x="4496" y="92215"/>
                      <a:pt x="2692" y="90386"/>
                    </a:cubicBezTo>
                    <a:cubicBezTo>
                      <a:pt x="902" y="88570"/>
                      <a:pt x="0" y="85623"/>
                      <a:pt x="0" y="81559"/>
                    </a:cubicBezTo>
                    <a:lnTo>
                      <a:pt x="0" y="11557"/>
                    </a:lnTo>
                    <a:cubicBezTo>
                      <a:pt x="0" y="8839"/>
                      <a:pt x="394" y="6629"/>
                      <a:pt x="1207" y="4914"/>
                    </a:cubicBezTo>
                    <a:cubicBezTo>
                      <a:pt x="2007" y="3201"/>
                      <a:pt x="3264" y="1956"/>
                      <a:pt x="4991" y="1168"/>
                    </a:cubicBezTo>
                    <a:cubicBezTo>
                      <a:pt x="6693" y="381"/>
                      <a:pt x="8890" y="0"/>
                      <a:pt x="11557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Shape 70"/>
              <p:cNvSpPr>
                <a:spLocks/>
              </p:cNvSpPr>
              <p:nvPr/>
            </p:nvSpPr>
            <p:spPr bwMode="auto">
              <a:xfrm>
                <a:off x="8305" y="13131"/>
                <a:ext cx="261" cy="178"/>
              </a:xfrm>
              <a:custGeom>
                <a:avLst/>
                <a:gdLst>
                  <a:gd name="T0" fmla="*/ 14415 w 26238"/>
                  <a:gd name="T1" fmla="*/ 0 h 17844"/>
                  <a:gd name="T2" fmla="*/ 22987 w 26238"/>
                  <a:gd name="T3" fmla="*/ 0 h 17844"/>
                  <a:gd name="T4" fmla="*/ 26238 w 26238"/>
                  <a:gd name="T5" fmla="*/ 953 h 17844"/>
                  <a:gd name="T6" fmla="*/ 22670 w 26238"/>
                  <a:gd name="T7" fmla="*/ 5080 h 17844"/>
                  <a:gd name="T8" fmla="*/ 15494 w 26238"/>
                  <a:gd name="T9" fmla="*/ 12002 h 17844"/>
                  <a:gd name="T10" fmla="*/ 10478 w 26238"/>
                  <a:gd name="T11" fmla="*/ 16002 h 17844"/>
                  <a:gd name="T12" fmla="*/ 2731 w 26238"/>
                  <a:gd name="T13" fmla="*/ 17844 h 17844"/>
                  <a:gd name="T14" fmla="*/ 0 w 26238"/>
                  <a:gd name="T15" fmla="*/ 16256 h 17844"/>
                  <a:gd name="T16" fmla="*/ 1651 w 26238"/>
                  <a:gd name="T17" fmla="*/ 12509 h 17844"/>
                  <a:gd name="T18" fmla="*/ 4509 w 26238"/>
                  <a:gd name="T19" fmla="*/ 7176 h 17844"/>
                  <a:gd name="T20" fmla="*/ 8826 w 26238"/>
                  <a:gd name="T21" fmla="*/ 1270 h 17844"/>
                  <a:gd name="T22" fmla="*/ 14415 w 26238"/>
                  <a:gd name="T23" fmla="*/ 0 h 17844"/>
                  <a:gd name="T24" fmla="*/ 0 w 26238"/>
                  <a:gd name="T25" fmla="*/ 0 h 17844"/>
                  <a:gd name="T26" fmla="*/ 26238 w 26238"/>
                  <a:gd name="T27" fmla="*/ 17844 h 17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6238" h="17844">
                    <a:moveTo>
                      <a:pt x="14415" y="0"/>
                    </a:moveTo>
                    <a:lnTo>
                      <a:pt x="22987" y="0"/>
                    </a:lnTo>
                    <a:cubicBezTo>
                      <a:pt x="25146" y="0"/>
                      <a:pt x="26238" y="318"/>
                      <a:pt x="26238" y="953"/>
                    </a:cubicBezTo>
                    <a:cubicBezTo>
                      <a:pt x="26238" y="1295"/>
                      <a:pt x="25044" y="2667"/>
                      <a:pt x="22670" y="5080"/>
                    </a:cubicBezTo>
                    <a:cubicBezTo>
                      <a:pt x="20295" y="7493"/>
                      <a:pt x="17907" y="9804"/>
                      <a:pt x="15494" y="12002"/>
                    </a:cubicBezTo>
                    <a:cubicBezTo>
                      <a:pt x="13081" y="14212"/>
                      <a:pt x="11405" y="15545"/>
                      <a:pt x="10478" y="16002"/>
                    </a:cubicBezTo>
                    <a:cubicBezTo>
                      <a:pt x="8065" y="17234"/>
                      <a:pt x="5474" y="17844"/>
                      <a:pt x="2731" y="17844"/>
                    </a:cubicBezTo>
                    <a:cubicBezTo>
                      <a:pt x="902" y="17844"/>
                      <a:pt x="0" y="17323"/>
                      <a:pt x="0" y="16256"/>
                    </a:cubicBezTo>
                    <a:cubicBezTo>
                      <a:pt x="0" y="15545"/>
                      <a:pt x="546" y="14288"/>
                      <a:pt x="1651" y="12509"/>
                    </a:cubicBezTo>
                    <a:lnTo>
                      <a:pt x="4509" y="7176"/>
                    </a:lnTo>
                    <a:cubicBezTo>
                      <a:pt x="6160" y="4090"/>
                      <a:pt x="7595" y="2121"/>
                      <a:pt x="8826" y="1270"/>
                    </a:cubicBezTo>
                    <a:cubicBezTo>
                      <a:pt x="10058" y="419"/>
                      <a:pt x="11913" y="0"/>
                      <a:pt x="1441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Shape 71"/>
              <p:cNvSpPr>
                <a:spLocks/>
              </p:cNvSpPr>
              <p:nvPr/>
            </p:nvSpPr>
            <p:spPr bwMode="auto">
              <a:xfrm>
                <a:off x="8896" y="13360"/>
                <a:ext cx="825" cy="959"/>
              </a:xfrm>
              <a:custGeom>
                <a:avLst/>
                <a:gdLst>
                  <a:gd name="T0" fmla="*/ 44412 w 83033"/>
                  <a:gd name="T1" fmla="*/ 0 h 96304"/>
                  <a:gd name="T2" fmla="*/ 64541 w 83033"/>
                  <a:gd name="T3" fmla="*/ 4509 h 96304"/>
                  <a:gd name="T4" fmla="*/ 78080 w 83033"/>
                  <a:gd name="T5" fmla="*/ 15660 h 96304"/>
                  <a:gd name="T6" fmla="*/ 82779 w 83033"/>
                  <a:gd name="T7" fmla="*/ 28207 h 96304"/>
                  <a:gd name="T8" fmla="*/ 80493 w 83033"/>
                  <a:gd name="T9" fmla="*/ 33922 h 96304"/>
                  <a:gd name="T10" fmla="*/ 74968 w 83033"/>
                  <a:gd name="T11" fmla="*/ 36399 h 96304"/>
                  <a:gd name="T12" fmla="*/ 69532 w 83033"/>
                  <a:gd name="T13" fmla="*/ 34684 h 96304"/>
                  <a:gd name="T14" fmla="*/ 65494 w 83033"/>
                  <a:gd name="T15" fmla="*/ 28779 h 96304"/>
                  <a:gd name="T16" fmla="*/ 56832 w 83033"/>
                  <a:gd name="T17" fmla="*/ 18428 h 96304"/>
                  <a:gd name="T18" fmla="*/ 44539 w 83033"/>
                  <a:gd name="T19" fmla="*/ 14999 h 96304"/>
                  <a:gd name="T20" fmla="*/ 26022 w 83033"/>
                  <a:gd name="T21" fmla="*/ 23826 h 96304"/>
                  <a:gd name="T22" fmla="*/ 19126 w 83033"/>
                  <a:gd name="T23" fmla="*/ 48921 h 96304"/>
                  <a:gd name="T24" fmla="*/ 22174 w 83033"/>
                  <a:gd name="T25" fmla="*/ 66993 h 96304"/>
                  <a:gd name="T26" fmla="*/ 30823 w 83033"/>
                  <a:gd name="T27" fmla="*/ 77763 h 96304"/>
                  <a:gd name="T28" fmla="*/ 43904 w 83033"/>
                  <a:gd name="T29" fmla="*/ 81318 h 96304"/>
                  <a:gd name="T30" fmla="*/ 57658 w 83033"/>
                  <a:gd name="T31" fmla="*/ 77280 h 96304"/>
                  <a:gd name="T32" fmla="*/ 66129 w 83033"/>
                  <a:gd name="T33" fmla="*/ 65431 h 96304"/>
                  <a:gd name="T34" fmla="*/ 69126 w 83033"/>
                  <a:gd name="T35" fmla="*/ 59437 h 96304"/>
                  <a:gd name="T36" fmla="*/ 74841 w 83033"/>
                  <a:gd name="T37" fmla="*/ 57112 h 96304"/>
                  <a:gd name="T38" fmla="*/ 80620 w 83033"/>
                  <a:gd name="T39" fmla="*/ 59461 h 96304"/>
                  <a:gd name="T40" fmla="*/ 83033 w 83033"/>
                  <a:gd name="T41" fmla="*/ 65304 h 96304"/>
                  <a:gd name="T42" fmla="*/ 80836 w 83033"/>
                  <a:gd name="T43" fmla="*/ 74930 h 96304"/>
                  <a:gd name="T44" fmla="*/ 73952 w 83033"/>
                  <a:gd name="T45" fmla="*/ 85090 h 96304"/>
                  <a:gd name="T46" fmla="*/ 61938 w 83033"/>
                  <a:gd name="T47" fmla="*/ 93193 h 96304"/>
                  <a:gd name="T48" fmla="*/ 44920 w 83033"/>
                  <a:gd name="T49" fmla="*/ 96304 h 96304"/>
                  <a:gd name="T50" fmla="*/ 31521 w 83033"/>
                  <a:gd name="T51" fmla="*/ 94907 h 96304"/>
                  <a:gd name="T52" fmla="*/ 20561 w 83033"/>
                  <a:gd name="T53" fmla="*/ 90551 h 96304"/>
                  <a:gd name="T54" fmla="*/ 11506 w 83033"/>
                  <a:gd name="T55" fmla="*/ 82779 h 96304"/>
                  <a:gd name="T56" fmla="*/ 5220 w 83033"/>
                  <a:gd name="T57" fmla="*/ 72962 h 96304"/>
                  <a:gd name="T58" fmla="*/ 1308 w 83033"/>
                  <a:gd name="T59" fmla="*/ 61367 h 96304"/>
                  <a:gd name="T60" fmla="*/ 0 w 83033"/>
                  <a:gd name="T61" fmla="*/ 48285 h 96304"/>
                  <a:gd name="T62" fmla="*/ 3277 w 83033"/>
                  <a:gd name="T63" fmla="*/ 28143 h 96304"/>
                  <a:gd name="T64" fmla="*/ 12649 w 83033"/>
                  <a:gd name="T65" fmla="*/ 12929 h 96304"/>
                  <a:gd name="T66" fmla="*/ 26937 w 83033"/>
                  <a:gd name="T67" fmla="*/ 3302 h 96304"/>
                  <a:gd name="T68" fmla="*/ 44412 w 83033"/>
                  <a:gd name="T69" fmla="*/ 0 h 96304"/>
                  <a:gd name="T70" fmla="*/ 0 w 83033"/>
                  <a:gd name="T71" fmla="*/ 0 h 96304"/>
                  <a:gd name="T72" fmla="*/ 83033 w 83033"/>
                  <a:gd name="T73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83033" h="96304">
                    <a:moveTo>
                      <a:pt x="44412" y="0"/>
                    </a:moveTo>
                    <a:cubicBezTo>
                      <a:pt x="51943" y="0"/>
                      <a:pt x="58661" y="1512"/>
                      <a:pt x="64541" y="4509"/>
                    </a:cubicBezTo>
                    <a:cubicBezTo>
                      <a:pt x="70434" y="7519"/>
                      <a:pt x="74943" y="11240"/>
                      <a:pt x="78080" y="15660"/>
                    </a:cubicBezTo>
                    <a:cubicBezTo>
                      <a:pt x="81204" y="20092"/>
                      <a:pt x="82779" y="24270"/>
                      <a:pt x="82779" y="28207"/>
                    </a:cubicBezTo>
                    <a:cubicBezTo>
                      <a:pt x="82779" y="30366"/>
                      <a:pt x="82017" y="32271"/>
                      <a:pt x="80493" y="33922"/>
                    </a:cubicBezTo>
                    <a:cubicBezTo>
                      <a:pt x="78969" y="35573"/>
                      <a:pt x="77127" y="36399"/>
                      <a:pt x="74968" y="36399"/>
                    </a:cubicBezTo>
                    <a:cubicBezTo>
                      <a:pt x="72555" y="36399"/>
                      <a:pt x="70739" y="35827"/>
                      <a:pt x="69532" y="34684"/>
                    </a:cubicBezTo>
                    <a:cubicBezTo>
                      <a:pt x="68326" y="33541"/>
                      <a:pt x="66980" y="31572"/>
                      <a:pt x="65494" y="28779"/>
                    </a:cubicBezTo>
                    <a:cubicBezTo>
                      <a:pt x="63043" y="24168"/>
                      <a:pt x="60147" y="20714"/>
                      <a:pt x="56832" y="18428"/>
                    </a:cubicBezTo>
                    <a:cubicBezTo>
                      <a:pt x="53505" y="16142"/>
                      <a:pt x="49416" y="14999"/>
                      <a:pt x="44539" y="14999"/>
                    </a:cubicBezTo>
                    <a:cubicBezTo>
                      <a:pt x="36792" y="14999"/>
                      <a:pt x="30607" y="17933"/>
                      <a:pt x="26022" y="23826"/>
                    </a:cubicBezTo>
                    <a:cubicBezTo>
                      <a:pt x="21425" y="29718"/>
                      <a:pt x="19126" y="38075"/>
                      <a:pt x="19126" y="48921"/>
                    </a:cubicBezTo>
                    <a:cubicBezTo>
                      <a:pt x="19126" y="56160"/>
                      <a:pt x="20142" y="62180"/>
                      <a:pt x="22174" y="66993"/>
                    </a:cubicBezTo>
                    <a:cubicBezTo>
                      <a:pt x="24206" y="71793"/>
                      <a:pt x="27089" y="75388"/>
                      <a:pt x="30823" y="77763"/>
                    </a:cubicBezTo>
                    <a:cubicBezTo>
                      <a:pt x="34544" y="80125"/>
                      <a:pt x="38900" y="81318"/>
                      <a:pt x="43904" y="81318"/>
                    </a:cubicBezTo>
                    <a:cubicBezTo>
                      <a:pt x="49327" y="81318"/>
                      <a:pt x="53912" y="79973"/>
                      <a:pt x="57658" y="77280"/>
                    </a:cubicBezTo>
                    <a:cubicBezTo>
                      <a:pt x="61404" y="74588"/>
                      <a:pt x="64237" y="70638"/>
                      <a:pt x="66129" y="65431"/>
                    </a:cubicBezTo>
                    <a:cubicBezTo>
                      <a:pt x="66942" y="62980"/>
                      <a:pt x="67932" y="60973"/>
                      <a:pt x="69126" y="59437"/>
                    </a:cubicBezTo>
                    <a:cubicBezTo>
                      <a:pt x="70307" y="57887"/>
                      <a:pt x="72212" y="57112"/>
                      <a:pt x="74841" y="57112"/>
                    </a:cubicBezTo>
                    <a:cubicBezTo>
                      <a:pt x="77076" y="57112"/>
                      <a:pt x="79007" y="57900"/>
                      <a:pt x="80620" y="59461"/>
                    </a:cubicBezTo>
                    <a:cubicBezTo>
                      <a:pt x="82232" y="61024"/>
                      <a:pt x="83033" y="62980"/>
                      <a:pt x="83033" y="65304"/>
                    </a:cubicBezTo>
                    <a:cubicBezTo>
                      <a:pt x="83033" y="68276"/>
                      <a:pt x="82309" y="71476"/>
                      <a:pt x="80836" y="74930"/>
                    </a:cubicBezTo>
                    <a:cubicBezTo>
                      <a:pt x="79388" y="78385"/>
                      <a:pt x="77076" y="81763"/>
                      <a:pt x="73952" y="85090"/>
                    </a:cubicBezTo>
                    <a:cubicBezTo>
                      <a:pt x="70815" y="88418"/>
                      <a:pt x="66815" y="91110"/>
                      <a:pt x="61938" y="93193"/>
                    </a:cubicBezTo>
                    <a:cubicBezTo>
                      <a:pt x="57074" y="95263"/>
                      <a:pt x="51397" y="96304"/>
                      <a:pt x="44920" y="96304"/>
                    </a:cubicBezTo>
                    <a:cubicBezTo>
                      <a:pt x="40005" y="96304"/>
                      <a:pt x="35535" y="95834"/>
                      <a:pt x="31521" y="94907"/>
                    </a:cubicBezTo>
                    <a:cubicBezTo>
                      <a:pt x="27496" y="93980"/>
                      <a:pt x="23838" y="92520"/>
                      <a:pt x="20561" y="90551"/>
                    </a:cubicBezTo>
                    <a:cubicBezTo>
                      <a:pt x="17272" y="88583"/>
                      <a:pt x="14262" y="85992"/>
                      <a:pt x="11506" y="82779"/>
                    </a:cubicBezTo>
                    <a:cubicBezTo>
                      <a:pt x="9055" y="79846"/>
                      <a:pt x="6947" y="76581"/>
                      <a:pt x="5220" y="72962"/>
                    </a:cubicBezTo>
                    <a:cubicBezTo>
                      <a:pt x="3480" y="69342"/>
                      <a:pt x="2172" y="65469"/>
                      <a:pt x="1308" y="61367"/>
                    </a:cubicBezTo>
                    <a:cubicBezTo>
                      <a:pt x="445" y="57265"/>
                      <a:pt x="0" y="52896"/>
                      <a:pt x="0" y="48285"/>
                    </a:cubicBezTo>
                    <a:cubicBezTo>
                      <a:pt x="0" y="40780"/>
                      <a:pt x="1105" y="34075"/>
                      <a:pt x="3277" y="28143"/>
                    </a:cubicBezTo>
                    <a:cubicBezTo>
                      <a:pt x="5461" y="22213"/>
                      <a:pt x="8585" y="17145"/>
                      <a:pt x="12649" y="12929"/>
                    </a:cubicBezTo>
                    <a:cubicBezTo>
                      <a:pt x="16713" y="8713"/>
                      <a:pt x="21476" y="5512"/>
                      <a:pt x="26937" y="3302"/>
                    </a:cubicBezTo>
                    <a:cubicBezTo>
                      <a:pt x="32410" y="1105"/>
                      <a:pt x="38227" y="0"/>
                      <a:pt x="44412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Shape 72"/>
              <p:cNvSpPr>
                <a:spLocks/>
              </p:cNvSpPr>
              <p:nvPr/>
            </p:nvSpPr>
            <p:spPr bwMode="auto">
              <a:xfrm>
                <a:off x="9899" y="13360"/>
                <a:ext cx="775" cy="959"/>
              </a:xfrm>
              <a:custGeom>
                <a:avLst/>
                <a:gdLst>
                  <a:gd name="T0" fmla="*/ 11049 w 77953"/>
                  <a:gd name="T1" fmla="*/ 0 h 96292"/>
                  <a:gd name="T2" fmla="*/ 15405 w 77953"/>
                  <a:gd name="T3" fmla="*/ 826 h 96292"/>
                  <a:gd name="T4" fmla="*/ 18580 w 77953"/>
                  <a:gd name="T5" fmla="*/ 3048 h 96292"/>
                  <a:gd name="T6" fmla="*/ 21387 w 77953"/>
                  <a:gd name="T7" fmla="*/ 6668 h 96292"/>
                  <a:gd name="T8" fmla="*/ 24333 w 77953"/>
                  <a:gd name="T9" fmla="*/ 11303 h 96292"/>
                  <a:gd name="T10" fmla="*/ 60604 w 77953"/>
                  <a:gd name="T11" fmla="*/ 66193 h 96292"/>
                  <a:gd name="T12" fmla="*/ 60604 w 77953"/>
                  <a:gd name="T13" fmla="*/ 10795 h 96292"/>
                  <a:gd name="T14" fmla="*/ 62929 w 77953"/>
                  <a:gd name="T15" fmla="*/ 2693 h 96292"/>
                  <a:gd name="T16" fmla="*/ 69177 w 77953"/>
                  <a:gd name="T17" fmla="*/ 0 h 96292"/>
                  <a:gd name="T18" fmla="*/ 75590 w 77953"/>
                  <a:gd name="T19" fmla="*/ 2693 h 96292"/>
                  <a:gd name="T20" fmla="*/ 77953 w 77953"/>
                  <a:gd name="T21" fmla="*/ 10795 h 96292"/>
                  <a:gd name="T22" fmla="*/ 77953 w 77953"/>
                  <a:gd name="T23" fmla="*/ 84036 h 96292"/>
                  <a:gd name="T24" fmla="*/ 67780 w 77953"/>
                  <a:gd name="T25" fmla="*/ 96292 h 96292"/>
                  <a:gd name="T26" fmla="*/ 63208 w 77953"/>
                  <a:gd name="T27" fmla="*/ 95568 h 96292"/>
                  <a:gd name="T28" fmla="*/ 59398 w 77953"/>
                  <a:gd name="T29" fmla="*/ 93244 h 96292"/>
                  <a:gd name="T30" fmla="*/ 56096 w 77953"/>
                  <a:gd name="T31" fmla="*/ 89535 h 96292"/>
                  <a:gd name="T32" fmla="*/ 53048 w 77953"/>
                  <a:gd name="T33" fmla="*/ 85179 h 96292"/>
                  <a:gd name="T34" fmla="*/ 17666 w 77953"/>
                  <a:gd name="T35" fmla="*/ 30938 h 96292"/>
                  <a:gd name="T36" fmla="*/ 17666 w 77953"/>
                  <a:gd name="T37" fmla="*/ 85496 h 96292"/>
                  <a:gd name="T38" fmla="*/ 15189 w 77953"/>
                  <a:gd name="T39" fmla="*/ 93561 h 96292"/>
                  <a:gd name="T40" fmla="*/ 8826 w 77953"/>
                  <a:gd name="T41" fmla="*/ 96292 h 96292"/>
                  <a:gd name="T42" fmla="*/ 2426 w 77953"/>
                  <a:gd name="T43" fmla="*/ 93535 h 96292"/>
                  <a:gd name="T44" fmla="*/ 0 w 77953"/>
                  <a:gd name="T45" fmla="*/ 85496 h 96292"/>
                  <a:gd name="T46" fmla="*/ 0 w 77953"/>
                  <a:gd name="T47" fmla="*/ 13653 h 96292"/>
                  <a:gd name="T48" fmla="*/ 1016 w 77953"/>
                  <a:gd name="T49" fmla="*/ 6477 h 96292"/>
                  <a:gd name="T50" fmla="*/ 5016 w 77953"/>
                  <a:gd name="T51" fmla="*/ 1816 h 96292"/>
                  <a:gd name="T52" fmla="*/ 11049 w 77953"/>
                  <a:gd name="T53" fmla="*/ 0 h 96292"/>
                  <a:gd name="T54" fmla="*/ 0 w 77953"/>
                  <a:gd name="T55" fmla="*/ 0 h 96292"/>
                  <a:gd name="T56" fmla="*/ 77953 w 77953"/>
                  <a:gd name="T57" fmla="*/ 96292 h 96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7953" h="96292">
                    <a:moveTo>
                      <a:pt x="11049" y="0"/>
                    </a:moveTo>
                    <a:cubicBezTo>
                      <a:pt x="12751" y="0"/>
                      <a:pt x="14199" y="267"/>
                      <a:pt x="15405" y="826"/>
                    </a:cubicBezTo>
                    <a:cubicBezTo>
                      <a:pt x="16612" y="1372"/>
                      <a:pt x="17666" y="2108"/>
                      <a:pt x="18580" y="3048"/>
                    </a:cubicBezTo>
                    <a:cubicBezTo>
                      <a:pt x="19495" y="3975"/>
                      <a:pt x="20434" y="5182"/>
                      <a:pt x="21387" y="6668"/>
                    </a:cubicBezTo>
                    <a:cubicBezTo>
                      <a:pt x="22327" y="8154"/>
                      <a:pt x="23317" y="9690"/>
                      <a:pt x="24333" y="11303"/>
                    </a:cubicBezTo>
                    <a:lnTo>
                      <a:pt x="60604" y="66193"/>
                    </a:lnTo>
                    <a:lnTo>
                      <a:pt x="60604" y="10795"/>
                    </a:lnTo>
                    <a:cubicBezTo>
                      <a:pt x="60604" y="7201"/>
                      <a:pt x="61379" y="4496"/>
                      <a:pt x="62929" y="2693"/>
                    </a:cubicBezTo>
                    <a:cubicBezTo>
                      <a:pt x="64465" y="902"/>
                      <a:pt x="66561" y="0"/>
                      <a:pt x="69177" y="0"/>
                    </a:cubicBezTo>
                    <a:cubicBezTo>
                      <a:pt x="71895" y="0"/>
                      <a:pt x="74028" y="902"/>
                      <a:pt x="75590" y="2693"/>
                    </a:cubicBezTo>
                    <a:cubicBezTo>
                      <a:pt x="77165" y="4496"/>
                      <a:pt x="77953" y="7201"/>
                      <a:pt x="77953" y="10795"/>
                    </a:cubicBezTo>
                    <a:lnTo>
                      <a:pt x="77953" y="84036"/>
                    </a:lnTo>
                    <a:cubicBezTo>
                      <a:pt x="77953" y="92215"/>
                      <a:pt x="74562" y="96292"/>
                      <a:pt x="67780" y="96292"/>
                    </a:cubicBezTo>
                    <a:cubicBezTo>
                      <a:pt x="66091" y="96292"/>
                      <a:pt x="64567" y="96050"/>
                      <a:pt x="63208" y="95568"/>
                    </a:cubicBezTo>
                    <a:cubicBezTo>
                      <a:pt x="61849" y="95072"/>
                      <a:pt x="60579" y="94311"/>
                      <a:pt x="59398" y="93244"/>
                    </a:cubicBezTo>
                    <a:cubicBezTo>
                      <a:pt x="58217" y="92190"/>
                      <a:pt x="57112" y="90957"/>
                      <a:pt x="56096" y="89535"/>
                    </a:cubicBezTo>
                    <a:cubicBezTo>
                      <a:pt x="55080" y="88112"/>
                      <a:pt x="54064" y="86665"/>
                      <a:pt x="53048" y="85179"/>
                    </a:cubicBezTo>
                    <a:lnTo>
                      <a:pt x="17666" y="30938"/>
                    </a:lnTo>
                    <a:lnTo>
                      <a:pt x="17666" y="85496"/>
                    </a:lnTo>
                    <a:cubicBezTo>
                      <a:pt x="17666" y="89053"/>
                      <a:pt x="16840" y="91745"/>
                      <a:pt x="15189" y="93561"/>
                    </a:cubicBezTo>
                    <a:cubicBezTo>
                      <a:pt x="13538" y="95390"/>
                      <a:pt x="11417" y="96292"/>
                      <a:pt x="8826" y="96292"/>
                    </a:cubicBezTo>
                    <a:cubicBezTo>
                      <a:pt x="6160" y="96292"/>
                      <a:pt x="4026" y="95377"/>
                      <a:pt x="2426" y="93535"/>
                    </a:cubicBezTo>
                    <a:cubicBezTo>
                      <a:pt x="813" y="91694"/>
                      <a:pt x="0" y="89015"/>
                      <a:pt x="0" y="85496"/>
                    </a:cubicBezTo>
                    <a:lnTo>
                      <a:pt x="0" y="13653"/>
                    </a:lnTo>
                    <a:cubicBezTo>
                      <a:pt x="0" y="10605"/>
                      <a:pt x="343" y="8217"/>
                      <a:pt x="1016" y="6477"/>
                    </a:cubicBezTo>
                    <a:cubicBezTo>
                      <a:pt x="1829" y="4572"/>
                      <a:pt x="3162" y="3010"/>
                      <a:pt x="5016" y="1816"/>
                    </a:cubicBezTo>
                    <a:cubicBezTo>
                      <a:pt x="6883" y="597"/>
                      <a:pt x="8903" y="0"/>
                      <a:pt x="11049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Shape 73"/>
              <p:cNvSpPr>
                <a:spLocks/>
              </p:cNvSpPr>
              <p:nvPr/>
            </p:nvSpPr>
            <p:spPr bwMode="auto">
              <a:xfrm>
                <a:off x="10896" y="13360"/>
                <a:ext cx="184" cy="959"/>
              </a:xfrm>
              <a:custGeom>
                <a:avLst/>
                <a:gdLst>
                  <a:gd name="T0" fmla="*/ 9335 w 18872"/>
                  <a:gd name="T1" fmla="*/ 0 h 96304"/>
                  <a:gd name="T2" fmla="*/ 16231 w 18872"/>
                  <a:gd name="T3" fmla="*/ 2832 h 96304"/>
                  <a:gd name="T4" fmla="*/ 18872 w 18872"/>
                  <a:gd name="T5" fmla="*/ 11443 h 96304"/>
                  <a:gd name="T6" fmla="*/ 18872 w 18872"/>
                  <a:gd name="T7" fmla="*/ 84810 h 96304"/>
                  <a:gd name="T8" fmla="*/ 16231 w 18872"/>
                  <a:gd name="T9" fmla="*/ 93446 h 96304"/>
                  <a:gd name="T10" fmla="*/ 9335 w 18872"/>
                  <a:gd name="T11" fmla="*/ 96304 h 96304"/>
                  <a:gd name="T12" fmla="*/ 2642 w 18872"/>
                  <a:gd name="T13" fmla="*/ 93408 h 96304"/>
                  <a:gd name="T14" fmla="*/ 0 w 18872"/>
                  <a:gd name="T15" fmla="*/ 84810 h 96304"/>
                  <a:gd name="T16" fmla="*/ 0 w 18872"/>
                  <a:gd name="T17" fmla="*/ 11443 h 96304"/>
                  <a:gd name="T18" fmla="*/ 2604 w 18872"/>
                  <a:gd name="T19" fmla="*/ 2857 h 96304"/>
                  <a:gd name="T20" fmla="*/ 9335 w 18872"/>
                  <a:gd name="T21" fmla="*/ 0 h 96304"/>
                  <a:gd name="T22" fmla="*/ 0 w 18872"/>
                  <a:gd name="T23" fmla="*/ 0 h 96304"/>
                  <a:gd name="T24" fmla="*/ 18872 w 18872"/>
                  <a:gd name="T25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8872" h="96304">
                    <a:moveTo>
                      <a:pt x="9335" y="0"/>
                    </a:moveTo>
                    <a:cubicBezTo>
                      <a:pt x="12179" y="0"/>
                      <a:pt x="14478" y="952"/>
                      <a:pt x="16231" y="2832"/>
                    </a:cubicBezTo>
                    <a:cubicBezTo>
                      <a:pt x="17983" y="4711"/>
                      <a:pt x="18872" y="7582"/>
                      <a:pt x="18872" y="11443"/>
                    </a:cubicBezTo>
                    <a:lnTo>
                      <a:pt x="18872" y="84810"/>
                    </a:lnTo>
                    <a:cubicBezTo>
                      <a:pt x="18872" y="88658"/>
                      <a:pt x="17983" y="91542"/>
                      <a:pt x="16231" y="93446"/>
                    </a:cubicBezTo>
                    <a:cubicBezTo>
                      <a:pt x="14478" y="95352"/>
                      <a:pt x="12179" y="96304"/>
                      <a:pt x="9335" y="96304"/>
                    </a:cubicBezTo>
                    <a:cubicBezTo>
                      <a:pt x="6629" y="96304"/>
                      <a:pt x="4394" y="95338"/>
                      <a:pt x="2642" y="93408"/>
                    </a:cubicBezTo>
                    <a:cubicBezTo>
                      <a:pt x="876" y="91491"/>
                      <a:pt x="0" y="88620"/>
                      <a:pt x="0" y="84810"/>
                    </a:cubicBezTo>
                    <a:lnTo>
                      <a:pt x="0" y="11443"/>
                    </a:lnTo>
                    <a:cubicBezTo>
                      <a:pt x="0" y="7620"/>
                      <a:pt x="864" y="4775"/>
                      <a:pt x="2604" y="2857"/>
                    </a:cubicBezTo>
                    <a:cubicBezTo>
                      <a:pt x="4343" y="965"/>
                      <a:pt x="6579" y="0"/>
                      <a:pt x="933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Shape 74"/>
              <p:cNvSpPr>
                <a:spLocks/>
              </p:cNvSpPr>
              <p:nvPr/>
            </p:nvSpPr>
            <p:spPr bwMode="auto">
              <a:xfrm>
                <a:off x="11258" y="13360"/>
                <a:ext cx="826" cy="959"/>
              </a:xfrm>
              <a:custGeom>
                <a:avLst/>
                <a:gdLst>
                  <a:gd name="T0" fmla="*/ 44412 w 83033"/>
                  <a:gd name="T1" fmla="*/ 0 h 96304"/>
                  <a:gd name="T2" fmla="*/ 64541 w 83033"/>
                  <a:gd name="T3" fmla="*/ 4509 h 96304"/>
                  <a:gd name="T4" fmla="*/ 78080 w 83033"/>
                  <a:gd name="T5" fmla="*/ 15660 h 96304"/>
                  <a:gd name="T6" fmla="*/ 82779 w 83033"/>
                  <a:gd name="T7" fmla="*/ 28207 h 96304"/>
                  <a:gd name="T8" fmla="*/ 80493 w 83033"/>
                  <a:gd name="T9" fmla="*/ 33922 h 96304"/>
                  <a:gd name="T10" fmla="*/ 74968 w 83033"/>
                  <a:gd name="T11" fmla="*/ 36399 h 96304"/>
                  <a:gd name="T12" fmla="*/ 69532 w 83033"/>
                  <a:gd name="T13" fmla="*/ 34684 h 96304"/>
                  <a:gd name="T14" fmla="*/ 65494 w 83033"/>
                  <a:gd name="T15" fmla="*/ 28779 h 96304"/>
                  <a:gd name="T16" fmla="*/ 56832 w 83033"/>
                  <a:gd name="T17" fmla="*/ 18428 h 96304"/>
                  <a:gd name="T18" fmla="*/ 44539 w 83033"/>
                  <a:gd name="T19" fmla="*/ 14999 h 96304"/>
                  <a:gd name="T20" fmla="*/ 26022 w 83033"/>
                  <a:gd name="T21" fmla="*/ 23826 h 96304"/>
                  <a:gd name="T22" fmla="*/ 19126 w 83033"/>
                  <a:gd name="T23" fmla="*/ 48921 h 96304"/>
                  <a:gd name="T24" fmla="*/ 22174 w 83033"/>
                  <a:gd name="T25" fmla="*/ 66993 h 96304"/>
                  <a:gd name="T26" fmla="*/ 30823 w 83033"/>
                  <a:gd name="T27" fmla="*/ 77763 h 96304"/>
                  <a:gd name="T28" fmla="*/ 43904 w 83033"/>
                  <a:gd name="T29" fmla="*/ 81318 h 96304"/>
                  <a:gd name="T30" fmla="*/ 57658 w 83033"/>
                  <a:gd name="T31" fmla="*/ 77280 h 96304"/>
                  <a:gd name="T32" fmla="*/ 66129 w 83033"/>
                  <a:gd name="T33" fmla="*/ 65431 h 96304"/>
                  <a:gd name="T34" fmla="*/ 69126 w 83033"/>
                  <a:gd name="T35" fmla="*/ 59437 h 96304"/>
                  <a:gd name="T36" fmla="*/ 74841 w 83033"/>
                  <a:gd name="T37" fmla="*/ 57112 h 96304"/>
                  <a:gd name="T38" fmla="*/ 80620 w 83033"/>
                  <a:gd name="T39" fmla="*/ 59461 h 96304"/>
                  <a:gd name="T40" fmla="*/ 83033 w 83033"/>
                  <a:gd name="T41" fmla="*/ 65304 h 96304"/>
                  <a:gd name="T42" fmla="*/ 80836 w 83033"/>
                  <a:gd name="T43" fmla="*/ 74930 h 96304"/>
                  <a:gd name="T44" fmla="*/ 73952 w 83033"/>
                  <a:gd name="T45" fmla="*/ 85090 h 96304"/>
                  <a:gd name="T46" fmla="*/ 61938 w 83033"/>
                  <a:gd name="T47" fmla="*/ 93193 h 96304"/>
                  <a:gd name="T48" fmla="*/ 44920 w 83033"/>
                  <a:gd name="T49" fmla="*/ 96304 h 96304"/>
                  <a:gd name="T50" fmla="*/ 31521 w 83033"/>
                  <a:gd name="T51" fmla="*/ 94907 h 96304"/>
                  <a:gd name="T52" fmla="*/ 20561 w 83033"/>
                  <a:gd name="T53" fmla="*/ 90551 h 96304"/>
                  <a:gd name="T54" fmla="*/ 11506 w 83033"/>
                  <a:gd name="T55" fmla="*/ 82779 h 96304"/>
                  <a:gd name="T56" fmla="*/ 5220 w 83033"/>
                  <a:gd name="T57" fmla="*/ 72962 h 96304"/>
                  <a:gd name="T58" fmla="*/ 1308 w 83033"/>
                  <a:gd name="T59" fmla="*/ 61367 h 96304"/>
                  <a:gd name="T60" fmla="*/ 0 w 83033"/>
                  <a:gd name="T61" fmla="*/ 48285 h 96304"/>
                  <a:gd name="T62" fmla="*/ 3277 w 83033"/>
                  <a:gd name="T63" fmla="*/ 28143 h 96304"/>
                  <a:gd name="T64" fmla="*/ 12649 w 83033"/>
                  <a:gd name="T65" fmla="*/ 12929 h 96304"/>
                  <a:gd name="T66" fmla="*/ 26937 w 83033"/>
                  <a:gd name="T67" fmla="*/ 3302 h 96304"/>
                  <a:gd name="T68" fmla="*/ 44412 w 83033"/>
                  <a:gd name="T69" fmla="*/ 0 h 96304"/>
                  <a:gd name="T70" fmla="*/ 0 w 83033"/>
                  <a:gd name="T71" fmla="*/ 0 h 96304"/>
                  <a:gd name="T72" fmla="*/ 83033 w 83033"/>
                  <a:gd name="T73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T70" t="T71" r="T72" b="T73"/>
                <a:pathLst>
                  <a:path w="83033" h="96304">
                    <a:moveTo>
                      <a:pt x="44412" y="0"/>
                    </a:moveTo>
                    <a:cubicBezTo>
                      <a:pt x="51943" y="0"/>
                      <a:pt x="58661" y="1512"/>
                      <a:pt x="64541" y="4509"/>
                    </a:cubicBezTo>
                    <a:cubicBezTo>
                      <a:pt x="70434" y="7519"/>
                      <a:pt x="74943" y="11240"/>
                      <a:pt x="78080" y="15660"/>
                    </a:cubicBezTo>
                    <a:cubicBezTo>
                      <a:pt x="81204" y="20092"/>
                      <a:pt x="82779" y="24270"/>
                      <a:pt x="82779" y="28207"/>
                    </a:cubicBezTo>
                    <a:cubicBezTo>
                      <a:pt x="82779" y="30366"/>
                      <a:pt x="82017" y="32271"/>
                      <a:pt x="80493" y="33922"/>
                    </a:cubicBezTo>
                    <a:cubicBezTo>
                      <a:pt x="78969" y="35573"/>
                      <a:pt x="77127" y="36399"/>
                      <a:pt x="74968" y="36399"/>
                    </a:cubicBezTo>
                    <a:cubicBezTo>
                      <a:pt x="72555" y="36399"/>
                      <a:pt x="70739" y="35827"/>
                      <a:pt x="69532" y="34684"/>
                    </a:cubicBezTo>
                    <a:cubicBezTo>
                      <a:pt x="68326" y="33541"/>
                      <a:pt x="66980" y="31572"/>
                      <a:pt x="65494" y="28779"/>
                    </a:cubicBezTo>
                    <a:cubicBezTo>
                      <a:pt x="63043" y="24168"/>
                      <a:pt x="60147" y="20714"/>
                      <a:pt x="56832" y="18428"/>
                    </a:cubicBezTo>
                    <a:cubicBezTo>
                      <a:pt x="53505" y="16142"/>
                      <a:pt x="49416" y="14999"/>
                      <a:pt x="44539" y="14999"/>
                    </a:cubicBezTo>
                    <a:cubicBezTo>
                      <a:pt x="36792" y="14999"/>
                      <a:pt x="30607" y="17933"/>
                      <a:pt x="26022" y="23826"/>
                    </a:cubicBezTo>
                    <a:cubicBezTo>
                      <a:pt x="21425" y="29718"/>
                      <a:pt x="19126" y="38075"/>
                      <a:pt x="19126" y="48921"/>
                    </a:cubicBezTo>
                    <a:cubicBezTo>
                      <a:pt x="19126" y="56160"/>
                      <a:pt x="20142" y="62180"/>
                      <a:pt x="22174" y="66993"/>
                    </a:cubicBezTo>
                    <a:cubicBezTo>
                      <a:pt x="24206" y="71793"/>
                      <a:pt x="27089" y="75388"/>
                      <a:pt x="30823" y="77763"/>
                    </a:cubicBezTo>
                    <a:cubicBezTo>
                      <a:pt x="34544" y="80125"/>
                      <a:pt x="38900" y="81318"/>
                      <a:pt x="43904" y="81318"/>
                    </a:cubicBezTo>
                    <a:cubicBezTo>
                      <a:pt x="49327" y="81318"/>
                      <a:pt x="53912" y="79973"/>
                      <a:pt x="57658" y="77280"/>
                    </a:cubicBezTo>
                    <a:cubicBezTo>
                      <a:pt x="61404" y="74588"/>
                      <a:pt x="64237" y="70638"/>
                      <a:pt x="66129" y="65431"/>
                    </a:cubicBezTo>
                    <a:cubicBezTo>
                      <a:pt x="66942" y="62980"/>
                      <a:pt x="67932" y="60973"/>
                      <a:pt x="69126" y="59437"/>
                    </a:cubicBezTo>
                    <a:cubicBezTo>
                      <a:pt x="70307" y="57887"/>
                      <a:pt x="72212" y="57112"/>
                      <a:pt x="74841" y="57112"/>
                    </a:cubicBezTo>
                    <a:cubicBezTo>
                      <a:pt x="77076" y="57112"/>
                      <a:pt x="79007" y="57900"/>
                      <a:pt x="80620" y="59461"/>
                    </a:cubicBezTo>
                    <a:cubicBezTo>
                      <a:pt x="82232" y="61024"/>
                      <a:pt x="83033" y="62980"/>
                      <a:pt x="83033" y="65304"/>
                    </a:cubicBezTo>
                    <a:cubicBezTo>
                      <a:pt x="83033" y="68276"/>
                      <a:pt x="82309" y="71476"/>
                      <a:pt x="80836" y="74930"/>
                    </a:cubicBezTo>
                    <a:cubicBezTo>
                      <a:pt x="79388" y="78385"/>
                      <a:pt x="77076" y="81763"/>
                      <a:pt x="73952" y="85090"/>
                    </a:cubicBezTo>
                    <a:cubicBezTo>
                      <a:pt x="70815" y="88418"/>
                      <a:pt x="66815" y="91110"/>
                      <a:pt x="61938" y="93193"/>
                    </a:cubicBezTo>
                    <a:cubicBezTo>
                      <a:pt x="57074" y="95263"/>
                      <a:pt x="51397" y="96304"/>
                      <a:pt x="44920" y="96304"/>
                    </a:cubicBezTo>
                    <a:cubicBezTo>
                      <a:pt x="40005" y="96304"/>
                      <a:pt x="35535" y="95834"/>
                      <a:pt x="31521" y="94907"/>
                    </a:cubicBezTo>
                    <a:cubicBezTo>
                      <a:pt x="27496" y="93980"/>
                      <a:pt x="23838" y="92520"/>
                      <a:pt x="20561" y="90551"/>
                    </a:cubicBezTo>
                    <a:cubicBezTo>
                      <a:pt x="17272" y="88583"/>
                      <a:pt x="14262" y="85992"/>
                      <a:pt x="11506" y="82779"/>
                    </a:cubicBezTo>
                    <a:cubicBezTo>
                      <a:pt x="9055" y="79846"/>
                      <a:pt x="6947" y="76581"/>
                      <a:pt x="5220" y="72962"/>
                    </a:cubicBezTo>
                    <a:cubicBezTo>
                      <a:pt x="3480" y="69342"/>
                      <a:pt x="2172" y="65469"/>
                      <a:pt x="1308" y="61367"/>
                    </a:cubicBezTo>
                    <a:cubicBezTo>
                      <a:pt x="445" y="57265"/>
                      <a:pt x="0" y="52896"/>
                      <a:pt x="0" y="48285"/>
                    </a:cubicBezTo>
                    <a:cubicBezTo>
                      <a:pt x="0" y="40780"/>
                      <a:pt x="1105" y="34075"/>
                      <a:pt x="3277" y="28143"/>
                    </a:cubicBezTo>
                    <a:cubicBezTo>
                      <a:pt x="5461" y="22213"/>
                      <a:pt x="8585" y="17145"/>
                      <a:pt x="12649" y="12929"/>
                    </a:cubicBezTo>
                    <a:cubicBezTo>
                      <a:pt x="16713" y="8713"/>
                      <a:pt x="21476" y="5512"/>
                      <a:pt x="26937" y="3302"/>
                    </a:cubicBezTo>
                    <a:cubicBezTo>
                      <a:pt x="32410" y="1105"/>
                      <a:pt x="38227" y="0"/>
                      <a:pt x="44412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Shape 75"/>
              <p:cNvSpPr>
                <a:spLocks/>
              </p:cNvSpPr>
              <p:nvPr/>
            </p:nvSpPr>
            <p:spPr bwMode="auto">
              <a:xfrm>
                <a:off x="12192" y="13360"/>
                <a:ext cx="425" cy="959"/>
              </a:xfrm>
              <a:custGeom>
                <a:avLst/>
                <a:gdLst>
                  <a:gd name="T0" fmla="*/ 42812 w 42818"/>
                  <a:gd name="T1" fmla="*/ 0 h 96304"/>
                  <a:gd name="T2" fmla="*/ 42818 w 42818"/>
                  <a:gd name="T3" fmla="*/ 1 h 96304"/>
                  <a:gd name="T4" fmla="*/ 42818 w 42818"/>
                  <a:gd name="T5" fmla="*/ 20219 h 96304"/>
                  <a:gd name="T6" fmla="*/ 42697 w 42818"/>
                  <a:gd name="T7" fmla="*/ 19888 h 96304"/>
                  <a:gd name="T8" fmla="*/ 28905 w 42818"/>
                  <a:gd name="T9" fmla="*/ 58318 h 96304"/>
                  <a:gd name="T10" fmla="*/ 42818 w 42818"/>
                  <a:gd name="T11" fmla="*/ 58318 h 96304"/>
                  <a:gd name="T12" fmla="*/ 42818 w 42818"/>
                  <a:gd name="T13" fmla="*/ 72492 h 96304"/>
                  <a:gd name="T14" fmla="*/ 23952 w 42818"/>
                  <a:gd name="T15" fmla="*/ 72492 h 96304"/>
                  <a:gd name="T16" fmla="*/ 19507 w 42818"/>
                  <a:gd name="T17" fmla="*/ 84430 h 96304"/>
                  <a:gd name="T18" fmla="*/ 15062 w 42818"/>
                  <a:gd name="T19" fmla="*/ 93852 h 96304"/>
                  <a:gd name="T20" fmla="*/ 9030 w 42818"/>
                  <a:gd name="T21" fmla="*/ 96304 h 96304"/>
                  <a:gd name="T22" fmla="*/ 2743 w 42818"/>
                  <a:gd name="T23" fmla="*/ 93700 h 96304"/>
                  <a:gd name="T24" fmla="*/ 0 w 42818"/>
                  <a:gd name="T25" fmla="*/ 87795 h 96304"/>
                  <a:gd name="T26" fmla="*/ 635 w 42818"/>
                  <a:gd name="T27" fmla="*/ 83858 h 96304"/>
                  <a:gd name="T28" fmla="*/ 2743 w 42818"/>
                  <a:gd name="T29" fmla="*/ 78206 h 96304"/>
                  <a:gd name="T30" fmla="*/ 26556 w 42818"/>
                  <a:gd name="T31" fmla="*/ 17729 h 96304"/>
                  <a:gd name="T32" fmla="*/ 28994 w 42818"/>
                  <a:gd name="T33" fmla="*/ 11468 h 96304"/>
                  <a:gd name="T34" fmla="*/ 32055 w 42818"/>
                  <a:gd name="T35" fmla="*/ 5397 h 96304"/>
                  <a:gd name="T36" fmla="*/ 36309 w 42818"/>
                  <a:gd name="T37" fmla="*/ 1498 h 96304"/>
                  <a:gd name="T38" fmla="*/ 42812 w 42818"/>
                  <a:gd name="T39" fmla="*/ 0 h 96304"/>
                  <a:gd name="T40" fmla="*/ 0 w 42818"/>
                  <a:gd name="T41" fmla="*/ 0 h 96304"/>
                  <a:gd name="T42" fmla="*/ 42818 w 42818"/>
                  <a:gd name="T43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42818" h="96304">
                    <a:moveTo>
                      <a:pt x="42812" y="0"/>
                    </a:moveTo>
                    <a:lnTo>
                      <a:pt x="42818" y="1"/>
                    </a:lnTo>
                    <a:lnTo>
                      <a:pt x="42818" y="20219"/>
                    </a:lnTo>
                    <a:lnTo>
                      <a:pt x="42697" y="19888"/>
                    </a:lnTo>
                    <a:lnTo>
                      <a:pt x="28905" y="58318"/>
                    </a:lnTo>
                    <a:lnTo>
                      <a:pt x="42818" y="58318"/>
                    </a:lnTo>
                    <a:lnTo>
                      <a:pt x="42818" y="72492"/>
                    </a:lnTo>
                    <a:lnTo>
                      <a:pt x="23952" y="72492"/>
                    </a:lnTo>
                    <a:lnTo>
                      <a:pt x="19507" y="84430"/>
                    </a:lnTo>
                    <a:cubicBezTo>
                      <a:pt x="17767" y="89090"/>
                      <a:pt x="16281" y="92227"/>
                      <a:pt x="15062" y="93852"/>
                    </a:cubicBezTo>
                    <a:cubicBezTo>
                      <a:pt x="13830" y="95491"/>
                      <a:pt x="11824" y="96304"/>
                      <a:pt x="9030" y="96304"/>
                    </a:cubicBezTo>
                    <a:cubicBezTo>
                      <a:pt x="6655" y="96304"/>
                      <a:pt x="4559" y="95440"/>
                      <a:pt x="2743" y="93700"/>
                    </a:cubicBezTo>
                    <a:cubicBezTo>
                      <a:pt x="914" y="91960"/>
                      <a:pt x="0" y="90005"/>
                      <a:pt x="0" y="87795"/>
                    </a:cubicBezTo>
                    <a:cubicBezTo>
                      <a:pt x="0" y="86525"/>
                      <a:pt x="216" y="85204"/>
                      <a:pt x="635" y="83858"/>
                    </a:cubicBezTo>
                    <a:cubicBezTo>
                      <a:pt x="1054" y="82499"/>
                      <a:pt x="1765" y="80619"/>
                      <a:pt x="2743" y="78206"/>
                    </a:cubicBezTo>
                    <a:lnTo>
                      <a:pt x="26556" y="17729"/>
                    </a:lnTo>
                    <a:cubicBezTo>
                      <a:pt x="27229" y="15989"/>
                      <a:pt x="28054" y="13906"/>
                      <a:pt x="28994" y="11468"/>
                    </a:cubicBezTo>
                    <a:cubicBezTo>
                      <a:pt x="29959" y="9030"/>
                      <a:pt x="30975" y="7023"/>
                      <a:pt x="32055" y="5397"/>
                    </a:cubicBezTo>
                    <a:cubicBezTo>
                      <a:pt x="33134" y="3797"/>
                      <a:pt x="34544" y="2489"/>
                      <a:pt x="36309" y="1498"/>
                    </a:cubicBezTo>
                    <a:cubicBezTo>
                      <a:pt x="38062" y="508"/>
                      <a:pt x="40234" y="0"/>
                      <a:pt x="42812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Shape 76"/>
              <p:cNvSpPr>
                <a:spLocks/>
              </p:cNvSpPr>
              <p:nvPr/>
            </p:nvSpPr>
            <p:spPr bwMode="auto">
              <a:xfrm>
                <a:off x="12617" y="13360"/>
                <a:ext cx="432" cy="959"/>
              </a:xfrm>
              <a:custGeom>
                <a:avLst/>
                <a:gdLst>
                  <a:gd name="T0" fmla="*/ 0 w 43580"/>
                  <a:gd name="T1" fmla="*/ 0 h 96303"/>
                  <a:gd name="T2" fmla="*/ 6572 w 43580"/>
                  <a:gd name="T3" fmla="*/ 1497 h 96303"/>
                  <a:gd name="T4" fmla="*/ 10827 w 43580"/>
                  <a:gd name="T5" fmla="*/ 5332 h 96303"/>
                  <a:gd name="T6" fmla="*/ 13557 w 43580"/>
                  <a:gd name="T7" fmla="*/ 10387 h 96303"/>
                  <a:gd name="T8" fmla="*/ 16389 w 43580"/>
                  <a:gd name="T9" fmla="*/ 17601 h 96303"/>
                  <a:gd name="T10" fmla="*/ 40723 w 43580"/>
                  <a:gd name="T11" fmla="*/ 77697 h 96303"/>
                  <a:gd name="T12" fmla="*/ 43580 w 43580"/>
                  <a:gd name="T13" fmla="*/ 87666 h 96303"/>
                  <a:gd name="T14" fmla="*/ 40875 w 43580"/>
                  <a:gd name="T15" fmla="*/ 93597 h 96303"/>
                  <a:gd name="T16" fmla="*/ 34373 w 43580"/>
                  <a:gd name="T17" fmla="*/ 96303 h 96303"/>
                  <a:gd name="T18" fmla="*/ 30562 w 43580"/>
                  <a:gd name="T19" fmla="*/ 95515 h 96303"/>
                  <a:gd name="T20" fmla="*/ 27883 w 43580"/>
                  <a:gd name="T21" fmla="*/ 93356 h 96303"/>
                  <a:gd name="T22" fmla="*/ 25571 w 43580"/>
                  <a:gd name="T23" fmla="*/ 89152 h 96303"/>
                  <a:gd name="T24" fmla="*/ 23438 w 43580"/>
                  <a:gd name="T25" fmla="*/ 84174 h 96303"/>
                  <a:gd name="T26" fmla="*/ 18993 w 43580"/>
                  <a:gd name="T27" fmla="*/ 72490 h 96303"/>
                  <a:gd name="T28" fmla="*/ 0 w 43580"/>
                  <a:gd name="T29" fmla="*/ 72490 h 96303"/>
                  <a:gd name="T30" fmla="*/ 0 w 43580"/>
                  <a:gd name="T31" fmla="*/ 58317 h 96303"/>
                  <a:gd name="T32" fmla="*/ 13913 w 43580"/>
                  <a:gd name="T33" fmla="*/ 58317 h 96303"/>
                  <a:gd name="T34" fmla="*/ 0 w 43580"/>
                  <a:gd name="T35" fmla="*/ 20217 h 96303"/>
                  <a:gd name="T36" fmla="*/ 0 w 43580"/>
                  <a:gd name="T37" fmla="*/ 0 h 96303"/>
                  <a:gd name="T38" fmla="*/ 0 w 43580"/>
                  <a:gd name="T39" fmla="*/ 0 h 96303"/>
                  <a:gd name="T40" fmla="*/ 43580 w 43580"/>
                  <a:gd name="T41" fmla="*/ 96303 h 96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43580" h="96303">
                    <a:moveTo>
                      <a:pt x="0" y="0"/>
                    </a:moveTo>
                    <a:lnTo>
                      <a:pt x="6572" y="1497"/>
                    </a:lnTo>
                    <a:cubicBezTo>
                      <a:pt x="8325" y="2488"/>
                      <a:pt x="9747" y="3770"/>
                      <a:pt x="10827" y="5332"/>
                    </a:cubicBezTo>
                    <a:cubicBezTo>
                      <a:pt x="11906" y="6907"/>
                      <a:pt x="12821" y="8583"/>
                      <a:pt x="13557" y="10387"/>
                    </a:cubicBezTo>
                    <a:cubicBezTo>
                      <a:pt x="14306" y="12190"/>
                      <a:pt x="15246" y="14591"/>
                      <a:pt x="16389" y="17601"/>
                    </a:cubicBezTo>
                    <a:lnTo>
                      <a:pt x="40723" y="77697"/>
                    </a:lnTo>
                    <a:cubicBezTo>
                      <a:pt x="42627" y="82269"/>
                      <a:pt x="43580" y="85596"/>
                      <a:pt x="43580" y="87666"/>
                    </a:cubicBezTo>
                    <a:cubicBezTo>
                      <a:pt x="43580" y="89826"/>
                      <a:pt x="42678" y="91807"/>
                      <a:pt x="40875" y="93597"/>
                    </a:cubicBezTo>
                    <a:cubicBezTo>
                      <a:pt x="39071" y="95400"/>
                      <a:pt x="36912" y="96303"/>
                      <a:pt x="34373" y="96303"/>
                    </a:cubicBezTo>
                    <a:cubicBezTo>
                      <a:pt x="32887" y="96303"/>
                      <a:pt x="31617" y="96035"/>
                      <a:pt x="30562" y="95515"/>
                    </a:cubicBezTo>
                    <a:cubicBezTo>
                      <a:pt x="29496" y="94982"/>
                      <a:pt x="28607" y="94258"/>
                      <a:pt x="27883" y="93356"/>
                    </a:cubicBezTo>
                    <a:cubicBezTo>
                      <a:pt x="27172" y="92442"/>
                      <a:pt x="26397" y="91045"/>
                      <a:pt x="25571" y="89152"/>
                    </a:cubicBezTo>
                    <a:cubicBezTo>
                      <a:pt x="24746" y="87273"/>
                      <a:pt x="24035" y="85609"/>
                      <a:pt x="23438" y="84174"/>
                    </a:cubicBezTo>
                    <a:lnTo>
                      <a:pt x="18993" y="72490"/>
                    </a:lnTo>
                    <a:lnTo>
                      <a:pt x="0" y="72490"/>
                    </a:lnTo>
                    <a:lnTo>
                      <a:pt x="0" y="58317"/>
                    </a:lnTo>
                    <a:lnTo>
                      <a:pt x="13913" y="58317"/>
                    </a:lnTo>
                    <a:lnTo>
                      <a:pt x="0" y="20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Shape 77"/>
              <p:cNvSpPr>
                <a:spLocks/>
              </p:cNvSpPr>
              <p:nvPr/>
            </p:nvSpPr>
            <p:spPr bwMode="auto">
              <a:xfrm>
                <a:off x="13157" y="13360"/>
                <a:ext cx="736" cy="959"/>
              </a:xfrm>
              <a:custGeom>
                <a:avLst/>
                <a:gdLst>
                  <a:gd name="T0" fmla="*/ 36779 w 74003"/>
                  <a:gd name="T1" fmla="*/ 0 h 96304"/>
                  <a:gd name="T2" fmla="*/ 51613 w 74003"/>
                  <a:gd name="T3" fmla="*/ 2134 h 96304"/>
                  <a:gd name="T4" fmla="*/ 62001 w 74003"/>
                  <a:gd name="T5" fmla="*/ 7786 h 96304"/>
                  <a:gd name="T6" fmla="*/ 68034 w 74003"/>
                  <a:gd name="T7" fmla="*/ 15190 h 96304"/>
                  <a:gd name="T8" fmla="*/ 69939 w 74003"/>
                  <a:gd name="T9" fmla="*/ 22746 h 96304"/>
                  <a:gd name="T10" fmla="*/ 67551 w 74003"/>
                  <a:gd name="T11" fmla="*/ 28817 h 96304"/>
                  <a:gd name="T12" fmla="*/ 61608 w 74003"/>
                  <a:gd name="T13" fmla="*/ 31509 h 96304"/>
                  <a:gd name="T14" fmla="*/ 56693 w 74003"/>
                  <a:gd name="T15" fmla="*/ 29896 h 96304"/>
                  <a:gd name="T16" fmla="*/ 53035 w 74003"/>
                  <a:gd name="T17" fmla="*/ 24588 h 96304"/>
                  <a:gd name="T18" fmla="*/ 46939 w 74003"/>
                  <a:gd name="T19" fmla="*/ 16358 h 96304"/>
                  <a:gd name="T20" fmla="*/ 35509 w 74003"/>
                  <a:gd name="T21" fmla="*/ 13412 h 96304"/>
                  <a:gd name="T22" fmla="*/ 23724 w 74003"/>
                  <a:gd name="T23" fmla="*/ 16612 h 96304"/>
                  <a:gd name="T24" fmla="*/ 19240 w 74003"/>
                  <a:gd name="T25" fmla="*/ 24333 h 96304"/>
                  <a:gd name="T26" fmla="*/ 20764 w 74003"/>
                  <a:gd name="T27" fmla="*/ 29159 h 96304"/>
                  <a:gd name="T28" fmla="*/ 24968 w 74003"/>
                  <a:gd name="T29" fmla="*/ 32652 h 96304"/>
                  <a:gd name="T30" fmla="*/ 30366 w 74003"/>
                  <a:gd name="T31" fmla="*/ 34938 h 96304"/>
                  <a:gd name="T32" fmla="*/ 39383 w 74003"/>
                  <a:gd name="T33" fmla="*/ 37351 h 96304"/>
                  <a:gd name="T34" fmla="*/ 53645 w 74003"/>
                  <a:gd name="T35" fmla="*/ 41415 h 96304"/>
                  <a:gd name="T36" fmla="*/ 64503 w 74003"/>
                  <a:gd name="T37" fmla="*/ 46825 h 96304"/>
                  <a:gd name="T38" fmla="*/ 71488 w 74003"/>
                  <a:gd name="T39" fmla="*/ 54852 h 96304"/>
                  <a:gd name="T40" fmla="*/ 74003 w 74003"/>
                  <a:gd name="T41" fmla="*/ 66764 h 96304"/>
                  <a:gd name="T42" fmla="*/ 69647 w 74003"/>
                  <a:gd name="T43" fmla="*/ 81941 h 96304"/>
                  <a:gd name="T44" fmla="*/ 56909 w 74003"/>
                  <a:gd name="T45" fmla="*/ 92494 h 96304"/>
                  <a:gd name="T46" fmla="*/ 37033 w 74003"/>
                  <a:gd name="T47" fmla="*/ 96304 h 96304"/>
                  <a:gd name="T48" fmla="*/ 14288 w 74003"/>
                  <a:gd name="T49" fmla="*/ 91098 h 96304"/>
                  <a:gd name="T50" fmla="*/ 3975 w 74003"/>
                  <a:gd name="T51" fmla="*/ 81090 h 96304"/>
                  <a:gd name="T52" fmla="*/ 0 w 74003"/>
                  <a:gd name="T53" fmla="*/ 68923 h 96304"/>
                  <a:gd name="T54" fmla="*/ 2388 w 74003"/>
                  <a:gd name="T55" fmla="*/ 63043 h 96304"/>
                  <a:gd name="T56" fmla="*/ 8445 w 74003"/>
                  <a:gd name="T57" fmla="*/ 60605 h 96304"/>
                  <a:gd name="T58" fmla="*/ 13500 w 74003"/>
                  <a:gd name="T59" fmla="*/ 62509 h 96304"/>
                  <a:gd name="T60" fmla="*/ 17018 w 74003"/>
                  <a:gd name="T61" fmla="*/ 68161 h 96304"/>
                  <a:gd name="T62" fmla="*/ 20866 w 74003"/>
                  <a:gd name="T63" fmla="*/ 75591 h 96304"/>
                  <a:gd name="T64" fmla="*/ 26683 w 74003"/>
                  <a:gd name="T65" fmla="*/ 80518 h 96304"/>
                  <a:gd name="T66" fmla="*/ 36525 w 74003"/>
                  <a:gd name="T67" fmla="*/ 82448 h 96304"/>
                  <a:gd name="T68" fmla="*/ 50152 w 74003"/>
                  <a:gd name="T69" fmla="*/ 78549 h 96304"/>
                  <a:gd name="T70" fmla="*/ 55397 w 74003"/>
                  <a:gd name="T71" fmla="*/ 68796 h 96304"/>
                  <a:gd name="T72" fmla="*/ 52565 w 74003"/>
                  <a:gd name="T73" fmla="*/ 61278 h 96304"/>
                  <a:gd name="T74" fmla="*/ 45263 w 74003"/>
                  <a:gd name="T75" fmla="*/ 56858 h 96304"/>
                  <a:gd name="T76" fmla="*/ 33287 w 74003"/>
                  <a:gd name="T77" fmla="*/ 53620 h 96304"/>
                  <a:gd name="T78" fmla="*/ 16484 w 74003"/>
                  <a:gd name="T79" fmla="*/ 48120 h 96304"/>
                  <a:gd name="T80" fmla="*/ 5753 w 74003"/>
                  <a:gd name="T81" fmla="*/ 39548 h 96304"/>
                  <a:gd name="T82" fmla="*/ 1778 w 74003"/>
                  <a:gd name="T83" fmla="*/ 26048 h 96304"/>
                  <a:gd name="T84" fmla="*/ 5969 w 74003"/>
                  <a:gd name="T85" fmla="*/ 12383 h 96304"/>
                  <a:gd name="T86" fmla="*/ 18098 w 74003"/>
                  <a:gd name="T87" fmla="*/ 3213 h 96304"/>
                  <a:gd name="T88" fmla="*/ 36779 w 74003"/>
                  <a:gd name="T89" fmla="*/ 0 h 96304"/>
                  <a:gd name="T90" fmla="*/ 0 w 74003"/>
                  <a:gd name="T91" fmla="*/ 0 h 96304"/>
                  <a:gd name="T92" fmla="*/ 74003 w 74003"/>
                  <a:gd name="T93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T90" t="T91" r="T92" b="T93"/>
                <a:pathLst>
                  <a:path w="74003" h="96304">
                    <a:moveTo>
                      <a:pt x="36779" y="0"/>
                    </a:moveTo>
                    <a:cubicBezTo>
                      <a:pt x="42494" y="0"/>
                      <a:pt x="47435" y="712"/>
                      <a:pt x="51613" y="2134"/>
                    </a:cubicBezTo>
                    <a:cubicBezTo>
                      <a:pt x="55778" y="3543"/>
                      <a:pt x="59245" y="5436"/>
                      <a:pt x="62001" y="7786"/>
                    </a:cubicBezTo>
                    <a:cubicBezTo>
                      <a:pt x="64744" y="10135"/>
                      <a:pt x="66764" y="12598"/>
                      <a:pt x="68034" y="15190"/>
                    </a:cubicBezTo>
                    <a:cubicBezTo>
                      <a:pt x="69304" y="17768"/>
                      <a:pt x="69939" y="20282"/>
                      <a:pt x="69939" y="22746"/>
                    </a:cubicBezTo>
                    <a:cubicBezTo>
                      <a:pt x="69939" y="24981"/>
                      <a:pt x="69139" y="27013"/>
                      <a:pt x="67551" y="28817"/>
                    </a:cubicBezTo>
                    <a:cubicBezTo>
                      <a:pt x="65964" y="30607"/>
                      <a:pt x="63983" y="31509"/>
                      <a:pt x="61608" y="31509"/>
                    </a:cubicBezTo>
                    <a:cubicBezTo>
                      <a:pt x="59461" y="31509"/>
                      <a:pt x="57810" y="30963"/>
                      <a:pt x="56693" y="29896"/>
                    </a:cubicBezTo>
                    <a:cubicBezTo>
                      <a:pt x="55575" y="28817"/>
                      <a:pt x="54356" y="27039"/>
                      <a:pt x="53035" y="24588"/>
                    </a:cubicBezTo>
                    <a:cubicBezTo>
                      <a:pt x="51346" y="21069"/>
                      <a:pt x="49314" y="18326"/>
                      <a:pt x="46939" y="16358"/>
                    </a:cubicBezTo>
                    <a:cubicBezTo>
                      <a:pt x="44564" y="14389"/>
                      <a:pt x="40754" y="13412"/>
                      <a:pt x="35509" y="13412"/>
                    </a:cubicBezTo>
                    <a:cubicBezTo>
                      <a:pt x="30632" y="13412"/>
                      <a:pt x="26708" y="14478"/>
                      <a:pt x="23724" y="16612"/>
                    </a:cubicBezTo>
                    <a:cubicBezTo>
                      <a:pt x="20739" y="18758"/>
                      <a:pt x="19240" y="21324"/>
                      <a:pt x="19240" y="24333"/>
                    </a:cubicBezTo>
                    <a:cubicBezTo>
                      <a:pt x="19240" y="26201"/>
                      <a:pt x="19761" y="27801"/>
                      <a:pt x="20764" y="29159"/>
                    </a:cubicBezTo>
                    <a:cubicBezTo>
                      <a:pt x="21793" y="30518"/>
                      <a:pt x="23177" y="31674"/>
                      <a:pt x="24968" y="32652"/>
                    </a:cubicBezTo>
                    <a:cubicBezTo>
                      <a:pt x="26746" y="33630"/>
                      <a:pt x="28537" y="34392"/>
                      <a:pt x="30366" y="34938"/>
                    </a:cubicBezTo>
                    <a:cubicBezTo>
                      <a:pt x="32182" y="35484"/>
                      <a:pt x="35192" y="36297"/>
                      <a:pt x="39383" y="37351"/>
                    </a:cubicBezTo>
                    <a:cubicBezTo>
                      <a:pt x="44640" y="38583"/>
                      <a:pt x="49390" y="39942"/>
                      <a:pt x="53645" y="41415"/>
                    </a:cubicBezTo>
                    <a:cubicBezTo>
                      <a:pt x="57899" y="42900"/>
                      <a:pt x="61519" y="44704"/>
                      <a:pt x="64503" y="46825"/>
                    </a:cubicBezTo>
                    <a:cubicBezTo>
                      <a:pt x="67488" y="48933"/>
                      <a:pt x="69812" y="51613"/>
                      <a:pt x="71488" y="54852"/>
                    </a:cubicBezTo>
                    <a:cubicBezTo>
                      <a:pt x="73165" y="58090"/>
                      <a:pt x="74003" y="62065"/>
                      <a:pt x="74003" y="66764"/>
                    </a:cubicBezTo>
                    <a:cubicBezTo>
                      <a:pt x="74003" y="72403"/>
                      <a:pt x="72555" y="77457"/>
                      <a:pt x="69647" y="81941"/>
                    </a:cubicBezTo>
                    <a:cubicBezTo>
                      <a:pt x="66751" y="86437"/>
                      <a:pt x="62497" y="89954"/>
                      <a:pt x="56909" y="92494"/>
                    </a:cubicBezTo>
                    <a:cubicBezTo>
                      <a:pt x="51321" y="95035"/>
                      <a:pt x="44691" y="96304"/>
                      <a:pt x="37033" y="96304"/>
                    </a:cubicBezTo>
                    <a:cubicBezTo>
                      <a:pt x="27838" y="96304"/>
                      <a:pt x="20257" y="94565"/>
                      <a:pt x="14288" y="91098"/>
                    </a:cubicBezTo>
                    <a:cubicBezTo>
                      <a:pt x="10058" y="88595"/>
                      <a:pt x="6617" y="85255"/>
                      <a:pt x="3975" y="81090"/>
                    </a:cubicBezTo>
                    <a:cubicBezTo>
                      <a:pt x="1321" y="76912"/>
                      <a:pt x="0" y="72860"/>
                      <a:pt x="0" y="68923"/>
                    </a:cubicBezTo>
                    <a:cubicBezTo>
                      <a:pt x="0" y="66637"/>
                      <a:pt x="800" y="64681"/>
                      <a:pt x="2388" y="63043"/>
                    </a:cubicBezTo>
                    <a:cubicBezTo>
                      <a:pt x="3975" y="61417"/>
                      <a:pt x="5982" y="60605"/>
                      <a:pt x="8445" y="60605"/>
                    </a:cubicBezTo>
                    <a:cubicBezTo>
                      <a:pt x="10439" y="60605"/>
                      <a:pt x="12116" y="61240"/>
                      <a:pt x="13500" y="62509"/>
                    </a:cubicBezTo>
                    <a:cubicBezTo>
                      <a:pt x="14872" y="63780"/>
                      <a:pt x="16040" y="65672"/>
                      <a:pt x="17018" y="68161"/>
                    </a:cubicBezTo>
                    <a:cubicBezTo>
                      <a:pt x="18212" y="71133"/>
                      <a:pt x="19482" y="73609"/>
                      <a:pt x="20866" y="75591"/>
                    </a:cubicBezTo>
                    <a:cubicBezTo>
                      <a:pt x="22238" y="77584"/>
                      <a:pt x="24181" y="79223"/>
                      <a:pt x="26683" y="80518"/>
                    </a:cubicBezTo>
                    <a:cubicBezTo>
                      <a:pt x="29172" y="81814"/>
                      <a:pt x="32461" y="82448"/>
                      <a:pt x="36525" y="82448"/>
                    </a:cubicBezTo>
                    <a:cubicBezTo>
                      <a:pt x="42113" y="82448"/>
                      <a:pt x="46660" y="81153"/>
                      <a:pt x="50152" y="78549"/>
                    </a:cubicBezTo>
                    <a:cubicBezTo>
                      <a:pt x="53645" y="75947"/>
                      <a:pt x="55397" y="72695"/>
                      <a:pt x="55397" y="68796"/>
                    </a:cubicBezTo>
                    <a:cubicBezTo>
                      <a:pt x="55397" y="65710"/>
                      <a:pt x="54445" y="63195"/>
                      <a:pt x="52565" y="61278"/>
                    </a:cubicBezTo>
                    <a:cubicBezTo>
                      <a:pt x="50673" y="59348"/>
                      <a:pt x="48247" y="57874"/>
                      <a:pt x="45263" y="56858"/>
                    </a:cubicBezTo>
                    <a:cubicBezTo>
                      <a:pt x="42278" y="55842"/>
                      <a:pt x="38278" y="54763"/>
                      <a:pt x="33287" y="53620"/>
                    </a:cubicBezTo>
                    <a:cubicBezTo>
                      <a:pt x="26594" y="52045"/>
                      <a:pt x="20993" y="50216"/>
                      <a:pt x="16484" y="48120"/>
                    </a:cubicBezTo>
                    <a:cubicBezTo>
                      <a:pt x="11976" y="46025"/>
                      <a:pt x="8395" y="43168"/>
                      <a:pt x="5753" y="39548"/>
                    </a:cubicBezTo>
                    <a:cubicBezTo>
                      <a:pt x="3099" y="35929"/>
                      <a:pt x="1778" y="31420"/>
                      <a:pt x="1778" y="26048"/>
                    </a:cubicBezTo>
                    <a:cubicBezTo>
                      <a:pt x="1778" y="20917"/>
                      <a:pt x="3175" y="16370"/>
                      <a:pt x="5969" y="12383"/>
                    </a:cubicBezTo>
                    <a:cubicBezTo>
                      <a:pt x="8763" y="8408"/>
                      <a:pt x="12814" y="5347"/>
                      <a:pt x="18098" y="3213"/>
                    </a:cubicBezTo>
                    <a:cubicBezTo>
                      <a:pt x="23393" y="1067"/>
                      <a:pt x="29616" y="0"/>
                      <a:pt x="36779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Shape 78"/>
              <p:cNvSpPr>
                <a:spLocks/>
              </p:cNvSpPr>
              <p:nvPr/>
            </p:nvSpPr>
            <p:spPr bwMode="auto">
              <a:xfrm>
                <a:off x="14389" y="13379"/>
                <a:ext cx="393" cy="927"/>
              </a:xfrm>
              <a:custGeom>
                <a:avLst/>
                <a:gdLst>
                  <a:gd name="T0" fmla="*/ 11570 w 39675"/>
                  <a:gd name="T1" fmla="*/ 0 h 93116"/>
                  <a:gd name="T2" fmla="*/ 36157 w 39675"/>
                  <a:gd name="T3" fmla="*/ 0 h 93116"/>
                  <a:gd name="T4" fmla="*/ 39675 w 39675"/>
                  <a:gd name="T5" fmla="*/ 380 h 93116"/>
                  <a:gd name="T6" fmla="*/ 39675 w 39675"/>
                  <a:gd name="T7" fmla="*/ 15988 h 93116"/>
                  <a:gd name="T8" fmla="*/ 31318 w 39675"/>
                  <a:gd name="T9" fmla="*/ 14922 h 93116"/>
                  <a:gd name="T10" fmla="*/ 18872 w 39675"/>
                  <a:gd name="T11" fmla="*/ 14922 h 93116"/>
                  <a:gd name="T12" fmla="*/ 18872 w 39675"/>
                  <a:gd name="T13" fmla="*/ 78130 h 93116"/>
                  <a:gd name="T14" fmla="*/ 33160 w 39675"/>
                  <a:gd name="T15" fmla="*/ 78130 h 93116"/>
                  <a:gd name="T16" fmla="*/ 39675 w 39675"/>
                  <a:gd name="T17" fmla="*/ 77905 h 93116"/>
                  <a:gd name="T18" fmla="*/ 39675 w 39675"/>
                  <a:gd name="T19" fmla="*/ 92890 h 93116"/>
                  <a:gd name="T20" fmla="*/ 36525 w 39675"/>
                  <a:gd name="T21" fmla="*/ 93116 h 93116"/>
                  <a:gd name="T22" fmla="*/ 11951 w 39675"/>
                  <a:gd name="T23" fmla="*/ 93116 h 93116"/>
                  <a:gd name="T24" fmla="*/ 4191 w 39675"/>
                  <a:gd name="T25" fmla="*/ 91567 h 93116"/>
                  <a:gd name="T26" fmla="*/ 800 w 39675"/>
                  <a:gd name="T27" fmla="*/ 87185 h 93116"/>
                  <a:gd name="T28" fmla="*/ 0 w 39675"/>
                  <a:gd name="T29" fmla="*/ 79845 h 93116"/>
                  <a:gd name="T30" fmla="*/ 0 w 39675"/>
                  <a:gd name="T31" fmla="*/ 11557 h 93116"/>
                  <a:gd name="T32" fmla="*/ 2743 w 39675"/>
                  <a:gd name="T33" fmla="*/ 2730 h 93116"/>
                  <a:gd name="T34" fmla="*/ 11570 w 39675"/>
                  <a:gd name="T35" fmla="*/ 0 h 93116"/>
                  <a:gd name="T36" fmla="*/ 0 w 39675"/>
                  <a:gd name="T37" fmla="*/ 0 h 93116"/>
                  <a:gd name="T38" fmla="*/ 39675 w 39675"/>
                  <a:gd name="T39" fmla="*/ 93116 h 93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39675" h="93116">
                    <a:moveTo>
                      <a:pt x="11570" y="0"/>
                    </a:moveTo>
                    <a:lnTo>
                      <a:pt x="36157" y="0"/>
                    </a:lnTo>
                    <a:lnTo>
                      <a:pt x="39675" y="380"/>
                    </a:lnTo>
                    <a:lnTo>
                      <a:pt x="39675" y="15988"/>
                    </a:lnTo>
                    <a:lnTo>
                      <a:pt x="31318" y="14922"/>
                    </a:lnTo>
                    <a:lnTo>
                      <a:pt x="18872" y="14922"/>
                    </a:lnTo>
                    <a:lnTo>
                      <a:pt x="18872" y="78130"/>
                    </a:lnTo>
                    <a:lnTo>
                      <a:pt x="33160" y="78130"/>
                    </a:lnTo>
                    <a:lnTo>
                      <a:pt x="39675" y="77905"/>
                    </a:lnTo>
                    <a:lnTo>
                      <a:pt x="39675" y="92890"/>
                    </a:lnTo>
                    <a:lnTo>
                      <a:pt x="36525" y="93116"/>
                    </a:lnTo>
                    <a:lnTo>
                      <a:pt x="11951" y="93116"/>
                    </a:lnTo>
                    <a:cubicBezTo>
                      <a:pt x="8509" y="93116"/>
                      <a:pt x="5931" y="92596"/>
                      <a:pt x="4191" y="91567"/>
                    </a:cubicBezTo>
                    <a:cubicBezTo>
                      <a:pt x="2464" y="90525"/>
                      <a:pt x="1334" y="89065"/>
                      <a:pt x="800" y="87185"/>
                    </a:cubicBezTo>
                    <a:cubicBezTo>
                      <a:pt x="267" y="85293"/>
                      <a:pt x="0" y="82855"/>
                      <a:pt x="0" y="79845"/>
                    </a:cubicBezTo>
                    <a:lnTo>
                      <a:pt x="0" y="11557"/>
                    </a:lnTo>
                    <a:cubicBezTo>
                      <a:pt x="0" y="7493"/>
                      <a:pt x="914" y="4546"/>
                      <a:pt x="2743" y="2730"/>
                    </a:cubicBezTo>
                    <a:cubicBezTo>
                      <a:pt x="4559" y="901"/>
                      <a:pt x="7506" y="0"/>
                      <a:pt x="11570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Shape 79"/>
              <p:cNvSpPr>
                <a:spLocks/>
              </p:cNvSpPr>
              <p:nvPr/>
            </p:nvSpPr>
            <p:spPr bwMode="auto">
              <a:xfrm>
                <a:off x="14782" y="13379"/>
                <a:ext cx="394" cy="921"/>
              </a:xfrm>
              <a:custGeom>
                <a:avLst/>
                <a:gdLst>
                  <a:gd name="T0" fmla="*/ 0 w 39916"/>
                  <a:gd name="T1" fmla="*/ 0 h 92510"/>
                  <a:gd name="T2" fmla="*/ 12929 w 39916"/>
                  <a:gd name="T3" fmla="*/ 1398 h 92510"/>
                  <a:gd name="T4" fmla="*/ 25375 w 39916"/>
                  <a:gd name="T5" fmla="*/ 8065 h 92510"/>
                  <a:gd name="T6" fmla="*/ 39916 w 39916"/>
                  <a:gd name="T7" fmla="*/ 45924 h 92510"/>
                  <a:gd name="T8" fmla="*/ 38468 w 39916"/>
                  <a:gd name="T9" fmla="*/ 61240 h 92510"/>
                  <a:gd name="T10" fmla="*/ 33960 w 39916"/>
                  <a:gd name="T11" fmla="*/ 73711 h 92510"/>
                  <a:gd name="T12" fmla="*/ 26137 w 39916"/>
                  <a:gd name="T13" fmla="*/ 83656 h 92510"/>
                  <a:gd name="T14" fmla="*/ 17945 w 39916"/>
                  <a:gd name="T15" fmla="*/ 89053 h 92510"/>
                  <a:gd name="T16" fmla="*/ 8382 w 39916"/>
                  <a:gd name="T17" fmla="*/ 91910 h 92510"/>
                  <a:gd name="T18" fmla="*/ 0 w 39916"/>
                  <a:gd name="T19" fmla="*/ 92510 h 92510"/>
                  <a:gd name="T20" fmla="*/ 0 w 39916"/>
                  <a:gd name="T21" fmla="*/ 77525 h 92510"/>
                  <a:gd name="T22" fmla="*/ 851 w 39916"/>
                  <a:gd name="T23" fmla="*/ 77496 h 92510"/>
                  <a:gd name="T24" fmla="*/ 6388 w 39916"/>
                  <a:gd name="T25" fmla="*/ 76226 h 92510"/>
                  <a:gd name="T26" fmla="*/ 11341 w 39916"/>
                  <a:gd name="T27" fmla="*/ 73369 h 92510"/>
                  <a:gd name="T28" fmla="*/ 20803 w 39916"/>
                  <a:gd name="T29" fmla="*/ 45797 h 92510"/>
                  <a:gd name="T30" fmla="*/ 16637 w 39916"/>
                  <a:gd name="T31" fmla="*/ 25159 h 92510"/>
                  <a:gd name="T32" fmla="*/ 6388 w 39916"/>
                  <a:gd name="T33" fmla="*/ 16422 h 92510"/>
                  <a:gd name="T34" fmla="*/ 0 w 39916"/>
                  <a:gd name="T35" fmla="*/ 15607 h 92510"/>
                  <a:gd name="T36" fmla="*/ 0 w 39916"/>
                  <a:gd name="T37" fmla="*/ 0 h 92510"/>
                  <a:gd name="T38" fmla="*/ 0 w 39916"/>
                  <a:gd name="T39" fmla="*/ 0 h 92510"/>
                  <a:gd name="T40" fmla="*/ 39916 w 39916"/>
                  <a:gd name="T41" fmla="*/ 92510 h 92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T38" t="T39" r="T40" b="T41"/>
                <a:pathLst>
                  <a:path w="39916" h="92510">
                    <a:moveTo>
                      <a:pt x="0" y="0"/>
                    </a:moveTo>
                    <a:lnTo>
                      <a:pt x="12929" y="1398"/>
                    </a:lnTo>
                    <a:cubicBezTo>
                      <a:pt x="17501" y="2578"/>
                      <a:pt x="21654" y="4801"/>
                      <a:pt x="25375" y="8065"/>
                    </a:cubicBezTo>
                    <a:cubicBezTo>
                      <a:pt x="35077" y="16358"/>
                      <a:pt x="39916" y="28982"/>
                      <a:pt x="39916" y="45924"/>
                    </a:cubicBezTo>
                    <a:cubicBezTo>
                      <a:pt x="39916" y="51512"/>
                      <a:pt x="39433" y="56617"/>
                      <a:pt x="38468" y="61240"/>
                    </a:cubicBezTo>
                    <a:cubicBezTo>
                      <a:pt x="37490" y="65850"/>
                      <a:pt x="35992" y="70003"/>
                      <a:pt x="33960" y="73711"/>
                    </a:cubicBezTo>
                    <a:cubicBezTo>
                      <a:pt x="31928" y="77420"/>
                      <a:pt x="29312" y="80734"/>
                      <a:pt x="26137" y="83656"/>
                    </a:cubicBezTo>
                    <a:cubicBezTo>
                      <a:pt x="23635" y="85904"/>
                      <a:pt x="20917" y="87707"/>
                      <a:pt x="17945" y="89053"/>
                    </a:cubicBezTo>
                    <a:cubicBezTo>
                      <a:pt x="14973" y="90412"/>
                      <a:pt x="11786" y="91364"/>
                      <a:pt x="8382" y="91910"/>
                    </a:cubicBezTo>
                    <a:lnTo>
                      <a:pt x="0" y="92510"/>
                    </a:lnTo>
                    <a:lnTo>
                      <a:pt x="0" y="77525"/>
                    </a:lnTo>
                    <a:lnTo>
                      <a:pt x="851" y="77496"/>
                    </a:lnTo>
                    <a:cubicBezTo>
                      <a:pt x="2629" y="77318"/>
                      <a:pt x="4470" y="76899"/>
                      <a:pt x="6388" y="76226"/>
                    </a:cubicBezTo>
                    <a:cubicBezTo>
                      <a:pt x="8293" y="75540"/>
                      <a:pt x="9944" y="74588"/>
                      <a:pt x="11341" y="73369"/>
                    </a:cubicBezTo>
                    <a:cubicBezTo>
                      <a:pt x="17653" y="68034"/>
                      <a:pt x="20803" y="58839"/>
                      <a:pt x="20803" y="45797"/>
                    </a:cubicBezTo>
                    <a:cubicBezTo>
                      <a:pt x="20803" y="36614"/>
                      <a:pt x="19418" y="29719"/>
                      <a:pt x="16637" y="25159"/>
                    </a:cubicBezTo>
                    <a:cubicBezTo>
                      <a:pt x="13868" y="20574"/>
                      <a:pt x="10452" y="17666"/>
                      <a:pt x="6388" y="16422"/>
                    </a:cubicBezTo>
                    <a:lnTo>
                      <a:pt x="0" y="156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Shape 80"/>
              <p:cNvSpPr>
                <a:spLocks/>
              </p:cNvSpPr>
              <p:nvPr/>
            </p:nvSpPr>
            <p:spPr bwMode="auto">
              <a:xfrm>
                <a:off x="15347" y="13379"/>
                <a:ext cx="718" cy="927"/>
              </a:xfrm>
              <a:custGeom>
                <a:avLst/>
                <a:gdLst>
                  <a:gd name="T0" fmla="*/ 11557 w 71781"/>
                  <a:gd name="T1" fmla="*/ 0 h 93117"/>
                  <a:gd name="T2" fmla="*/ 61366 w 71781"/>
                  <a:gd name="T3" fmla="*/ 0 h 93117"/>
                  <a:gd name="T4" fmla="*/ 68072 w 71781"/>
                  <a:gd name="T5" fmla="*/ 1994 h 93117"/>
                  <a:gd name="T6" fmla="*/ 70256 w 71781"/>
                  <a:gd name="T7" fmla="*/ 7239 h 93117"/>
                  <a:gd name="T8" fmla="*/ 68072 w 71781"/>
                  <a:gd name="T9" fmla="*/ 12535 h 93117"/>
                  <a:gd name="T10" fmla="*/ 61366 w 71781"/>
                  <a:gd name="T11" fmla="*/ 14542 h 93117"/>
                  <a:gd name="T12" fmla="*/ 18872 w 71781"/>
                  <a:gd name="T13" fmla="*/ 14542 h 93117"/>
                  <a:gd name="T14" fmla="*/ 18872 w 71781"/>
                  <a:gd name="T15" fmla="*/ 37415 h 93117"/>
                  <a:gd name="T16" fmla="*/ 58001 w 71781"/>
                  <a:gd name="T17" fmla="*/ 37415 h 93117"/>
                  <a:gd name="T18" fmla="*/ 64452 w 71781"/>
                  <a:gd name="T19" fmla="*/ 39345 h 93117"/>
                  <a:gd name="T20" fmla="*/ 66573 w 71781"/>
                  <a:gd name="T21" fmla="*/ 44463 h 93117"/>
                  <a:gd name="T22" fmla="*/ 64478 w 71781"/>
                  <a:gd name="T23" fmla="*/ 49632 h 93117"/>
                  <a:gd name="T24" fmla="*/ 58001 w 71781"/>
                  <a:gd name="T25" fmla="*/ 51639 h 93117"/>
                  <a:gd name="T26" fmla="*/ 18872 w 71781"/>
                  <a:gd name="T27" fmla="*/ 51639 h 93117"/>
                  <a:gd name="T28" fmla="*/ 18872 w 71781"/>
                  <a:gd name="T29" fmla="*/ 78131 h 93117"/>
                  <a:gd name="T30" fmla="*/ 62827 w 71781"/>
                  <a:gd name="T31" fmla="*/ 78131 h 93117"/>
                  <a:gd name="T32" fmla="*/ 69533 w 71781"/>
                  <a:gd name="T33" fmla="*/ 80188 h 93117"/>
                  <a:gd name="T34" fmla="*/ 71781 w 71781"/>
                  <a:gd name="T35" fmla="*/ 85687 h 93117"/>
                  <a:gd name="T36" fmla="*/ 69533 w 71781"/>
                  <a:gd name="T37" fmla="*/ 91060 h 93117"/>
                  <a:gd name="T38" fmla="*/ 62827 w 71781"/>
                  <a:gd name="T39" fmla="*/ 93117 h 93117"/>
                  <a:gd name="T40" fmla="*/ 11557 w 71781"/>
                  <a:gd name="T41" fmla="*/ 93117 h 93117"/>
                  <a:gd name="T42" fmla="*/ 2705 w 71781"/>
                  <a:gd name="T43" fmla="*/ 90386 h 93117"/>
                  <a:gd name="T44" fmla="*/ 0 w 71781"/>
                  <a:gd name="T45" fmla="*/ 81559 h 93117"/>
                  <a:gd name="T46" fmla="*/ 0 w 71781"/>
                  <a:gd name="T47" fmla="*/ 11557 h 93117"/>
                  <a:gd name="T48" fmla="*/ 1207 w 71781"/>
                  <a:gd name="T49" fmla="*/ 4915 h 93117"/>
                  <a:gd name="T50" fmla="*/ 4991 w 71781"/>
                  <a:gd name="T51" fmla="*/ 1169 h 93117"/>
                  <a:gd name="T52" fmla="*/ 11557 w 71781"/>
                  <a:gd name="T53" fmla="*/ 0 h 93117"/>
                  <a:gd name="T54" fmla="*/ 0 w 71781"/>
                  <a:gd name="T55" fmla="*/ 0 h 93117"/>
                  <a:gd name="T56" fmla="*/ 71781 w 71781"/>
                  <a:gd name="T57" fmla="*/ 93117 h 93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1781" h="93117">
                    <a:moveTo>
                      <a:pt x="11557" y="0"/>
                    </a:moveTo>
                    <a:lnTo>
                      <a:pt x="61366" y="0"/>
                    </a:lnTo>
                    <a:cubicBezTo>
                      <a:pt x="64376" y="0"/>
                      <a:pt x="66611" y="660"/>
                      <a:pt x="68072" y="1994"/>
                    </a:cubicBezTo>
                    <a:cubicBezTo>
                      <a:pt x="69533" y="3328"/>
                      <a:pt x="70256" y="5080"/>
                      <a:pt x="70256" y="7239"/>
                    </a:cubicBezTo>
                    <a:cubicBezTo>
                      <a:pt x="70256" y="9437"/>
                      <a:pt x="69533" y="11202"/>
                      <a:pt x="68072" y="12535"/>
                    </a:cubicBezTo>
                    <a:cubicBezTo>
                      <a:pt x="66611" y="13869"/>
                      <a:pt x="64376" y="14542"/>
                      <a:pt x="61366" y="14542"/>
                    </a:cubicBezTo>
                    <a:lnTo>
                      <a:pt x="18872" y="14542"/>
                    </a:lnTo>
                    <a:lnTo>
                      <a:pt x="18872" y="37415"/>
                    </a:lnTo>
                    <a:lnTo>
                      <a:pt x="58001" y="37415"/>
                    </a:lnTo>
                    <a:cubicBezTo>
                      <a:pt x="60884" y="37415"/>
                      <a:pt x="63030" y="38062"/>
                      <a:pt x="64452" y="39345"/>
                    </a:cubicBezTo>
                    <a:cubicBezTo>
                      <a:pt x="65862" y="40640"/>
                      <a:pt x="66573" y="42342"/>
                      <a:pt x="66573" y="44463"/>
                    </a:cubicBezTo>
                    <a:cubicBezTo>
                      <a:pt x="66573" y="46571"/>
                      <a:pt x="65875" y="48311"/>
                      <a:pt x="64478" y="49632"/>
                    </a:cubicBezTo>
                    <a:cubicBezTo>
                      <a:pt x="63081" y="50978"/>
                      <a:pt x="60922" y="51639"/>
                      <a:pt x="58001" y="51639"/>
                    </a:cubicBezTo>
                    <a:lnTo>
                      <a:pt x="18872" y="51639"/>
                    </a:lnTo>
                    <a:lnTo>
                      <a:pt x="18872" y="78131"/>
                    </a:lnTo>
                    <a:lnTo>
                      <a:pt x="62827" y="78131"/>
                    </a:lnTo>
                    <a:cubicBezTo>
                      <a:pt x="65786" y="78131"/>
                      <a:pt x="68034" y="78816"/>
                      <a:pt x="69533" y="80188"/>
                    </a:cubicBezTo>
                    <a:cubicBezTo>
                      <a:pt x="71031" y="81573"/>
                      <a:pt x="71781" y="83401"/>
                      <a:pt x="71781" y="85687"/>
                    </a:cubicBezTo>
                    <a:cubicBezTo>
                      <a:pt x="71781" y="87897"/>
                      <a:pt x="71031" y="89675"/>
                      <a:pt x="69533" y="91060"/>
                    </a:cubicBezTo>
                    <a:cubicBezTo>
                      <a:pt x="68034" y="92431"/>
                      <a:pt x="65786" y="93117"/>
                      <a:pt x="62827" y="93117"/>
                    </a:cubicBezTo>
                    <a:lnTo>
                      <a:pt x="11557" y="93117"/>
                    </a:lnTo>
                    <a:cubicBezTo>
                      <a:pt x="7455" y="93117"/>
                      <a:pt x="4496" y="92215"/>
                      <a:pt x="2705" y="90386"/>
                    </a:cubicBezTo>
                    <a:cubicBezTo>
                      <a:pt x="902" y="88570"/>
                      <a:pt x="0" y="85623"/>
                      <a:pt x="0" y="81559"/>
                    </a:cubicBezTo>
                    <a:lnTo>
                      <a:pt x="0" y="11557"/>
                    </a:lnTo>
                    <a:cubicBezTo>
                      <a:pt x="0" y="8840"/>
                      <a:pt x="406" y="6630"/>
                      <a:pt x="1207" y="4915"/>
                    </a:cubicBezTo>
                    <a:cubicBezTo>
                      <a:pt x="2019" y="3201"/>
                      <a:pt x="3277" y="1956"/>
                      <a:pt x="4991" y="1169"/>
                    </a:cubicBezTo>
                    <a:cubicBezTo>
                      <a:pt x="6706" y="381"/>
                      <a:pt x="8903" y="0"/>
                      <a:pt x="11557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Shape 81"/>
              <p:cNvSpPr>
                <a:spLocks/>
              </p:cNvSpPr>
              <p:nvPr/>
            </p:nvSpPr>
            <p:spPr bwMode="auto">
              <a:xfrm>
                <a:off x="16211" y="13360"/>
                <a:ext cx="660" cy="946"/>
              </a:xfrm>
              <a:custGeom>
                <a:avLst/>
                <a:gdLst>
                  <a:gd name="T0" fmla="*/ 9347 w 66573"/>
                  <a:gd name="T1" fmla="*/ 0 h 94704"/>
                  <a:gd name="T2" fmla="*/ 16231 w 66573"/>
                  <a:gd name="T3" fmla="*/ 2820 h 94704"/>
                  <a:gd name="T4" fmla="*/ 18872 w 66573"/>
                  <a:gd name="T5" fmla="*/ 11430 h 94704"/>
                  <a:gd name="T6" fmla="*/ 18872 w 66573"/>
                  <a:gd name="T7" fmla="*/ 79210 h 94704"/>
                  <a:gd name="T8" fmla="*/ 57112 w 66573"/>
                  <a:gd name="T9" fmla="*/ 79210 h 94704"/>
                  <a:gd name="T10" fmla="*/ 64135 w 66573"/>
                  <a:gd name="T11" fmla="*/ 81433 h 94704"/>
                  <a:gd name="T12" fmla="*/ 66573 w 66573"/>
                  <a:gd name="T13" fmla="*/ 87021 h 94704"/>
                  <a:gd name="T14" fmla="*/ 64160 w 66573"/>
                  <a:gd name="T15" fmla="*/ 92584 h 94704"/>
                  <a:gd name="T16" fmla="*/ 57112 w 66573"/>
                  <a:gd name="T17" fmla="*/ 94704 h 94704"/>
                  <a:gd name="T18" fmla="*/ 11570 w 66573"/>
                  <a:gd name="T19" fmla="*/ 94704 h 94704"/>
                  <a:gd name="T20" fmla="*/ 2705 w 66573"/>
                  <a:gd name="T21" fmla="*/ 91973 h 94704"/>
                  <a:gd name="T22" fmla="*/ 0 w 66573"/>
                  <a:gd name="T23" fmla="*/ 83147 h 94704"/>
                  <a:gd name="T24" fmla="*/ 0 w 66573"/>
                  <a:gd name="T25" fmla="*/ 11430 h 94704"/>
                  <a:gd name="T26" fmla="*/ 2578 w 66573"/>
                  <a:gd name="T27" fmla="*/ 2845 h 94704"/>
                  <a:gd name="T28" fmla="*/ 9347 w 66573"/>
                  <a:gd name="T29" fmla="*/ 0 h 94704"/>
                  <a:gd name="T30" fmla="*/ 0 w 66573"/>
                  <a:gd name="T31" fmla="*/ 0 h 94704"/>
                  <a:gd name="T32" fmla="*/ 66573 w 66573"/>
                  <a:gd name="T33" fmla="*/ 94704 h 94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T30" t="T31" r="T32" b="T33"/>
                <a:pathLst>
                  <a:path w="66573" h="94704">
                    <a:moveTo>
                      <a:pt x="9347" y="0"/>
                    </a:moveTo>
                    <a:cubicBezTo>
                      <a:pt x="12179" y="0"/>
                      <a:pt x="14478" y="940"/>
                      <a:pt x="16231" y="2820"/>
                    </a:cubicBezTo>
                    <a:cubicBezTo>
                      <a:pt x="17996" y="4699"/>
                      <a:pt x="18872" y="7569"/>
                      <a:pt x="18872" y="11430"/>
                    </a:cubicBezTo>
                    <a:lnTo>
                      <a:pt x="18872" y="79210"/>
                    </a:lnTo>
                    <a:lnTo>
                      <a:pt x="57112" y="79210"/>
                    </a:lnTo>
                    <a:cubicBezTo>
                      <a:pt x="60160" y="79210"/>
                      <a:pt x="62509" y="79947"/>
                      <a:pt x="64135" y="81433"/>
                    </a:cubicBezTo>
                    <a:cubicBezTo>
                      <a:pt x="65761" y="82906"/>
                      <a:pt x="66573" y="84773"/>
                      <a:pt x="66573" y="87021"/>
                    </a:cubicBezTo>
                    <a:cubicBezTo>
                      <a:pt x="66573" y="89307"/>
                      <a:pt x="65773" y="91161"/>
                      <a:pt x="64160" y="92584"/>
                    </a:cubicBezTo>
                    <a:cubicBezTo>
                      <a:pt x="62547" y="93993"/>
                      <a:pt x="60198" y="94704"/>
                      <a:pt x="57112" y="94704"/>
                    </a:cubicBezTo>
                    <a:lnTo>
                      <a:pt x="11570" y="94704"/>
                    </a:lnTo>
                    <a:cubicBezTo>
                      <a:pt x="7455" y="94704"/>
                      <a:pt x="4508" y="93803"/>
                      <a:pt x="2705" y="91973"/>
                    </a:cubicBezTo>
                    <a:cubicBezTo>
                      <a:pt x="902" y="90157"/>
                      <a:pt x="0" y="87211"/>
                      <a:pt x="0" y="83147"/>
                    </a:cubicBezTo>
                    <a:lnTo>
                      <a:pt x="0" y="11430"/>
                    </a:lnTo>
                    <a:cubicBezTo>
                      <a:pt x="0" y="7620"/>
                      <a:pt x="864" y="4763"/>
                      <a:pt x="2578" y="2845"/>
                    </a:cubicBezTo>
                    <a:cubicBezTo>
                      <a:pt x="4293" y="953"/>
                      <a:pt x="6553" y="0"/>
                      <a:pt x="9347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Shape 82"/>
              <p:cNvSpPr>
                <a:spLocks/>
              </p:cNvSpPr>
              <p:nvPr/>
            </p:nvSpPr>
            <p:spPr bwMode="auto">
              <a:xfrm>
                <a:off x="17284" y="13360"/>
                <a:ext cx="451" cy="959"/>
              </a:xfrm>
              <a:custGeom>
                <a:avLst/>
                <a:gdLst>
                  <a:gd name="T0" fmla="*/ 45288 w 45606"/>
                  <a:gd name="T1" fmla="*/ 0 h 96280"/>
                  <a:gd name="T2" fmla="*/ 45606 w 45606"/>
                  <a:gd name="T3" fmla="*/ 75 h 96280"/>
                  <a:gd name="T4" fmla="*/ 45606 w 45606"/>
                  <a:gd name="T5" fmla="*/ 15073 h 96280"/>
                  <a:gd name="T6" fmla="*/ 45288 w 45606"/>
                  <a:gd name="T7" fmla="*/ 14986 h 96280"/>
                  <a:gd name="T8" fmla="*/ 34836 w 45606"/>
                  <a:gd name="T9" fmla="*/ 17120 h 96280"/>
                  <a:gd name="T10" fmla="*/ 26581 w 45606"/>
                  <a:gd name="T11" fmla="*/ 23305 h 96280"/>
                  <a:gd name="T12" fmla="*/ 21120 w 45606"/>
                  <a:gd name="T13" fmla="*/ 33693 h 96280"/>
                  <a:gd name="T14" fmla="*/ 19114 w 45606"/>
                  <a:gd name="T15" fmla="*/ 47892 h 96280"/>
                  <a:gd name="T16" fmla="*/ 21120 w 45606"/>
                  <a:gd name="T17" fmla="*/ 62243 h 96280"/>
                  <a:gd name="T18" fmla="*/ 26772 w 45606"/>
                  <a:gd name="T19" fmla="*/ 72885 h 96280"/>
                  <a:gd name="T20" fmla="*/ 35154 w 45606"/>
                  <a:gd name="T21" fmla="*/ 79210 h 96280"/>
                  <a:gd name="T22" fmla="*/ 45542 w 45606"/>
                  <a:gd name="T23" fmla="*/ 81305 h 96280"/>
                  <a:gd name="T24" fmla="*/ 45606 w 45606"/>
                  <a:gd name="T25" fmla="*/ 81288 h 96280"/>
                  <a:gd name="T26" fmla="*/ 45606 w 45606"/>
                  <a:gd name="T27" fmla="*/ 96280 h 96280"/>
                  <a:gd name="T28" fmla="*/ 26111 w 45606"/>
                  <a:gd name="T29" fmla="*/ 92773 h 96280"/>
                  <a:gd name="T30" fmla="*/ 11684 w 45606"/>
                  <a:gd name="T31" fmla="*/ 82829 h 96280"/>
                  <a:gd name="T32" fmla="*/ 2959 w 45606"/>
                  <a:gd name="T33" fmla="*/ 67386 h 96280"/>
                  <a:gd name="T34" fmla="*/ 0 w 45606"/>
                  <a:gd name="T35" fmla="*/ 47892 h 96280"/>
                  <a:gd name="T36" fmla="*/ 3073 w 45606"/>
                  <a:gd name="T37" fmla="*/ 28207 h 96280"/>
                  <a:gd name="T38" fmla="*/ 12002 w 45606"/>
                  <a:gd name="T39" fmla="*/ 12954 h 96280"/>
                  <a:gd name="T40" fmla="*/ 26238 w 45606"/>
                  <a:gd name="T41" fmla="*/ 3328 h 96280"/>
                  <a:gd name="T42" fmla="*/ 45288 w 45606"/>
                  <a:gd name="T43" fmla="*/ 0 h 96280"/>
                  <a:gd name="T44" fmla="*/ 0 w 45606"/>
                  <a:gd name="T45" fmla="*/ 0 h 96280"/>
                  <a:gd name="T46" fmla="*/ 45606 w 45606"/>
                  <a:gd name="T47" fmla="*/ 96280 h 96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T44" t="T45" r="T46" b="T47"/>
                <a:pathLst>
                  <a:path w="45606" h="96280">
                    <a:moveTo>
                      <a:pt x="45288" y="0"/>
                    </a:moveTo>
                    <a:lnTo>
                      <a:pt x="45606" y="75"/>
                    </a:lnTo>
                    <a:lnTo>
                      <a:pt x="45606" y="15073"/>
                    </a:lnTo>
                    <a:lnTo>
                      <a:pt x="45288" y="14986"/>
                    </a:lnTo>
                    <a:cubicBezTo>
                      <a:pt x="41516" y="14986"/>
                      <a:pt x="38036" y="15697"/>
                      <a:pt x="34836" y="17120"/>
                    </a:cubicBezTo>
                    <a:cubicBezTo>
                      <a:pt x="31648" y="18529"/>
                      <a:pt x="28893" y="20600"/>
                      <a:pt x="26581" y="23305"/>
                    </a:cubicBezTo>
                    <a:cubicBezTo>
                      <a:pt x="24270" y="26022"/>
                      <a:pt x="22454" y="29476"/>
                      <a:pt x="21120" y="33693"/>
                    </a:cubicBezTo>
                    <a:cubicBezTo>
                      <a:pt x="19787" y="37909"/>
                      <a:pt x="19114" y="42646"/>
                      <a:pt x="19114" y="47892"/>
                    </a:cubicBezTo>
                    <a:cubicBezTo>
                      <a:pt x="19114" y="53187"/>
                      <a:pt x="19787" y="57976"/>
                      <a:pt x="21120" y="62243"/>
                    </a:cubicBezTo>
                    <a:cubicBezTo>
                      <a:pt x="22454" y="66522"/>
                      <a:pt x="24333" y="70079"/>
                      <a:pt x="26772" y="72885"/>
                    </a:cubicBezTo>
                    <a:cubicBezTo>
                      <a:pt x="29210" y="75705"/>
                      <a:pt x="32004" y="77813"/>
                      <a:pt x="35154" y="79210"/>
                    </a:cubicBezTo>
                    <a:cubicBezTo>
                      <a:pt x="38316" y="80607"/>
                      <a:pt x="41770" y="81305"/>
                      <a:pt x="45542" y="81305"/>
                    </a:cubicBezTo>
                    <a:lnTo>
                      <a:pt x="45606" y="81288"/>
                    </a:lnTo>
                    <a:lnTo>
                      <a:pt x="45606" y="96280"/>
                    </a:lnTo>
                    <a:lnTo>
                      <a:pt x="26111" y="92773"/>
                    </a:lnTo>
                    <a:cubicBezTo>
                      <a:pt x="20345" y="90424"/>
                      <a:pt x="15532" y="87109"/>
                      <a:pt x="11684" y="82829"/>
                    </a:cubicBezTo>
                    <a:cubicBezTo>
                      <a:pt x="7836" y="78549"/>
                      <a:pt x="4928" y="73406"/>
                      <a:pt x="2959" y="67386"/>
                    </a:cubicBezTo>
                    <a:cubicBezTo>
                      <a:pt x="978" y="61379"/>
                      <a:pt x="0" y="54876"/>
                      <a:pt x="0" y="47892"/>
                    </a:cubicBezTo>
                    <a:cubicBezTo>
                      <a:pt x="0" y="40742"/>
                      <a:pt x="1029" y="34175"/>
                      <a:pt x="3073" y="28207"/>
                    </a:cubicBezTo>
                    <a:cubicBezTo>
                      <a:pt x="5131" y="22225"/>
                      <a:pt x="8103" y="17145"/>
                      <a:pt x="12002" y="12954"/>
                    </a:cubicBezTo>
                    <a:cubicBezTo>
                      <a:pt x="15900" y="8763"/>
                      <a:pt x="20638" y="5550"/>
                      <a:pt x="26238" y="3328"/>
                    </a:cubicBezTo>
                    <a:cubicBezTo>
                      <a:pt x="31826" y="1105"/>
                      <a:pt x="38176" y="0"/>
                      <a:pt x="45288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Shape 83"/>
              <p:cNvSpPr>
                <a:spLocks/>
              </p:cNvSpPr>
              <p:nvPr/>
            </p:nvSpPr>
            <p:spPr bwMode="auto">
              <a:xfrm>
                <a:off x="17741" y="13360"/>
                <a:ext cx="451" cy="959"/>
              </a:xfrm>
              <a:custGeom>
                <a:avLst/>
                <a:gdLst>
                  <a:gd name="T0" fmla="*/ 0 w 45618"/>
                  <a:gd name="T1" fmla="*/ 0 h 96216"/>
                  <a:gd name="T2" fmla="*/ 24549 w 45618"/>
                  <a:gd name="T3" fmla="*/ 5805 h 96216"/>
                  <a:gd name="T4" fmla="*/ 40272 w 45618"/>
                  <a:gd name="T5" fmla="*/ 22506 h 96216"/>
                  <a:gd name="T6" fmla="*/ 45618 w 45618"/>
                  <a:gd name="T7" fmla="*/ 47944 h 96216"/>
                  <a:gd name="T8" fmla="*/ 42697 w 45618"/>
                  <a:gd name="T9" fmla="*/ 67578 h 96216"/>
                  <a:gd name="T10" fmla="*/ 33922 w 45618"/>
                  <a:gd name="T11" fmla="*/ 82881 h 96216"/>
                  <a:gd name="T12" fmla="*/ 19571 w 45618"/>
                  <a:gd name="T13" fmla="*/ 92787 h 96216"/>
                  <a:gd name="T14" fmla="*/ 64 w 45618"/>
                  <a:gd name="T15" fmla="*/ 96216 h 96216"/>
                  <a:gd name="T16" fmla="*/ 0 w 45618"/>
                  <a:gd name="T17" fmla="*/ 96204 h 96216"/>
                  <a:gd name="T18" fmla="*/ 0 w 45618"/>
                  <a:gd name="T19" fmla="*/ 81213 h 96216"/>
                  <a:gd name="T20" fmla="*/ 13246 w 45618"/>
                  <a:gd name="T21" fmla="*/ 77611 h 96216"/>
                  <a:gd name="T22" fmla="*/ 22898 w 45618"/>
                  <a:gd name="T23" fmla="*/ 66435 h 96216"/>
                  <a:gd name="T24" fmla="*/ 26492 w 45618"/>
                  <a:gd name="T25" fmla="*/ 47817 h 96216"/>
                  <a:gd name="T26" fmla="*/ 23190 w 45618"/>
                  <a:gd name="T27" fmla="*/ 30087 h 96216"/>
                  <a:gd name="T28" fmla="*/ 13754 w 45618"/>
                  <a:gd name="T29" fmla="*/ 18759 h 96216"/>
                  <a:gd name="T30" fmla="*/ 0 w 45618"/>
                  <a:gd name="T31" fmla="*/ 14998 h 96216"/>
                  <a:gd name="T32" fmla="*/ 0 w 45618"/>
                  <a:gd name="T33" fmla="*/ 0 h 96216"/>
                  <a:gd name="T34" fmla="*/ 0 w 45618"/>
                  <a:gd name="T35" fmla="*/ 0 h 96216"/>
                  <a:gd name="T36" fmla="*/ 45618 w 45618"/>
                  <a:gd name="T37" fmla="*/ 96216 h 96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T34" t="T35" r="T36" b="T37"/>
                <a:pathLst>
                  <a:path w="45618" h="96216">
                    <a:moveTo>
                      <a:pt x="0" y="0"/>
                    </a:moveTo>
                    <a:lnTo>
                      <a:pt x="24549" y="5805"/>
                    </a:lnTo>
                    <a:cubicBezTo>
                      <a:pt x="31471" y="9717"/>
                      <a:pt x="36716" y="15279"/>
                      <a:pt x="40272" y="22506"/>
                    </a:cubicBezTo>
                    <a:cubicBezTo>
                      <a:pt x="43840" y="29719"/>
                      <a:pt x="45618" y="38202"/>
                      <a:pt x="45618" y="47944"/>
                    </a:cubicBezTo>
                    <a:cubicBezTo>
                      <a:pt x="45618" y="55145"/>
                      <a:pt x="44640" y="61685"/>
                      <a:pt x="42697" y="67578"/>
                    </a:cubicBezTo>
                    <a:cubicBezTo>
                      <a:pt x="40742" y="73458"/>
                      <a:pt x="37821" y="78564"/>
                      <a:pt x="33922" y="82881"/>
                    </a:cubicBezTo>
                    <a:cubicBezTo>
                      <a:pt x="30023" y="87199"/>
                      <a:pt x="25247" y="90502"/>
                      <a:pt x="19571" y="92787"/>
                    </a:cubicBezTo>
                    <a:cubicBezTo>
                      <a:pt x="13894" y="95073"/>
                      <a:pt x="7391" y="96216"/>
                      <a:pt x="64" y="96216"/>
                    </a:cubicBezTo>
                    <a:lnTo>
                      <a:pt x="0" y="96204"/>
                    </a:lnTo>
                    <a:lnTo>
                      <a:pt x="0" y="81213"/>
                    </a:lnTo>
                    <a:lnTo>
                      <a:pt x="13246" y="77611"/>
                    </a:lnTo>
                    <a:cubicBezTo>
                      <a:pt x="17285" y="75198"/>
                      <a:pt x="20511" y="71464"/>
                      <a:pt x="22898" y="66435"/>
                    </a:cubicBezTo>
                    <a:cubicBezTo>
                      <a:pt x="25298" y="61392"/>
                      <a:pt x="26492" y="55183"/>
                      <a:pt x="26492" y="47817"/>
                    </a:cubicBezTo>
                    <a:cubicBezTo>
                      <a:pt x="26492" y="40997"/>
                      <a:pt x="25387" y="35091"/>
                      <a:pt x="23190" y="30087"/>
                    </a:cubicBezTo>
                    <a:cubicBezTo>
                      <a:pt x="20980" y="25096"/>
                      <a:pt x="17843" y="21324"/>
                      <a:pt x="13754" y="18759"/>
                    </a:cubicBezTo>
                    <a:lnTo>
                      <a:pt x="0" y="149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Shape 84"/>
              <p:cNvSpPr>
                <a:spLocks/>
              </p:cNvSpPr>
              <p:nvPr/>
            </p:nvSpPr>
            <p:spPr bwMode="auto">
              <a:xfrm>
                <a:off x="18357" y="13379"/>
                <a:ext cx="375" cy="946"/>
              </a:xfrm>
              <a:custGeom>
                <a:avLst/>
                <a:gdLst>
                  <a:gd name="T0" fmla="*/ 11557 w 37802"/>
                  <a:gd name="T1" fmla="*/ 0 h 94717"/>
                  <a:gd name="T2" fmla="*/ 37802 w 37802"/>
                  <a:gd name="T3" fmla="*/ 0 h 94717"/>
                  <a:gd name="T4" fmla="*/ 37802 w 37802"/>
                  <a:gd name="T5" fmla="*/ 14338 h 94717"/>
                  <a:gd name="T6" fmla="*/ 36271 w 37802"/>
                  <a:gd name="T7" fmla="*/ 14174 h 94717"/>
                  <a:gd name="T8" fmla="*/ 18872 w 37802"/>
                  <a:gd name="T9" fmla="*/ 14174 h 94717"/>
                  <a:gd name="T10" fmla="*/ 18872 w 37802"/>
                  <a:gd name="T11" fmla="*/ 39777 h 94717"/>
                  <a:gd name="T12" fmla="*/ 35763 w 37802"/>
                  <a:gd name="T13" fmla="*/ 39777 h 94717"/>
                  <a:gd name="T14" fmla="*/ 37802 w 37802"/>
                  <a:gd name="T15" fmla="*/ 39566 h 94717"/>
                  <a:gd name="T16" fmla="*/ 37802 w 37802"/>
                  <a:gd name="T17" fmla="*/ 57682 h 94717"/>
                  <a:gd name="T18" fmla="*/ 33795 w 37802"/>
                  <a:gd name="T19" fmla="*/ 54635 h 94717"/>
                  <a:gd name="T20" fmla="*/ 25476 w 37802"/>
                  <a:gd name="T21" fmla="*/ 53302 h 94717"/>
                  <a:gd name="T22" fmla="*/ 18872 w 37802"/>
                  <a:gd name="T23" fmla="*/ 53302 h 94717"/>
                  <a:gd name="T24" fmla="*/ 18872 w 37802"/>
                  <a:gd name="T25" fmla="*/ 83224 h 94717"/>
                  <a:gd name="T26" fmla="*/ 16256 w 37802"/>
                  <a:gd name="T27" fmla="*/ 91923 h 94717"/>
                  <a:gd name="T28" fmla="*/ 9461 w 37802"/>
                  <a:gd name="T29" fmla="*/ 94717 h 94717"/>
                  <a:gd name="T30" fmla="*/ 2477 w 37802"/>
                  <a:gd name="T31" fmla="*/ 91796 h 94717"/>
                  <a:gd name="T32" fmla="*/ 0 w 37802"/>
                  <a:gd name="T33" fmla="*/ 83224 h 94717"/>
                  <a:gd name="T34" fmla="*/ 0 w 37802"/>
                  <a:gd name="T35" fmla="*/ 11570 h 94717"/>
                  <a:gd name="T36" fmla="*/ 2730 w 37802"/>
                  <a:gd name="T37" fmla="*/ 2743 h 94717"/>
                  <a:gd name="T38" fmla="*/ 11557 w 37802"/>
                  <a:gd name="T39" fmla="*/ 0 h 94717"/>
                  <a:gd name="T40" fmla="*/ 0 w 37802"/>
                  <a:gd name="T41" fmla="*/ 0 h 94717"/>
                  <a:gd name="T42" fmla="*/ 37802 w 37802"/>
                  <a:gd name="T43" fmla="*/ 94717 h 94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T40" t="T41" r="T42" b="T43"/>
                <a:pathLst>
                  <a:path w="37802" h="94717">
                    <a:moveTo>
                      <a:pt x="11557" y="0"/>
                    </a:moveTo>
                    <a:lnTo>
                      <a:pt x="37802" y="0"/>
                    </a:lnTo>
                    <a:lnTo>
                      <a:pt x="37802" y="14338"/>
                    </a:lnTo>
                    <a:lnTo>
                      <a:pt x="36271" y="14174"/>
                    </a:lnTo>
                    <a:lnTo>
                      <a:pt x="18872" y="14174"/>
                    </a:lnTo>
                    <a:lnTo>
                      <a:pt x="18872" y="39777"/>
                    </a:lnTo>
                    <a:lnTo>
                      <a:pt x="35763" y="39777"/>
                    </a:lnTo>
                    <a:lnTo>
                      <a:pt x="37802" y="39566"/>
                    </a:lnTo>
                    <a:lnTo>
                      <a:pt x="37802" y="57682"/>
                    </a:lnTo>
                    <a:lnTo>
                      <a:pt x="33795" y="54635"/>
                    </a:lnTo>
                    <a:cubicBezTo>
                      <a:pt x="31598" y="53747"/>
                      <a:pt x="28816" y="53302"/>
                      <a:pt x="25476" y="53302"/>
                    </a:cubicBezTo>
                    <a:lnTo>
                      <a:pt x="18872" y="53302"/>
                    </a:lnTo>
                    <a:lnTo>
                      <a:pt x="18872" y="83224"/>
                    </a:lnTo>
                    <a:cubicBezTo>
                      <a:pt x="18872" y="87161"/>
                      <a:pt x="17996" y="90056"/>
                      <a:pt x="16256" y="91923"/>
                    </a:cubicBezTo>
                    <a:cubicBezTo>
                      <a:pt x="14529" y="93790"/>
                      <a:pt x="12255" y="94717"/>
                      <a:pt x="9461" y="94717"/>
                    </a:cubicBezTo>
                    <a:cubicBezTo>
                      <a:pt x="6464" y="94717"/>
                      <a:pt x="4127" y="93739"/>
                      <a:pt x="2477" y="91796"/>
                    </a:cubicBezTo>
                    <a:cubicBezTo>
                      <a:pt x="826" y="89853"/>
                      <a:pt x="0" y="86995"/>
                      <a:pt x="0" y="83224"/>
                    </a:cubicBezTo>
                    <a:lnTo>
                      <a:pt x="0" y="11570"/>
                    </a:lnTo>
                    <a:cubicBezTo>
                      <a:pt x="0" y="7506"/>
                      <a:pt x="914" y="4559"/>
                      <a:pt x="2730" y="2743"/>
                    </a:cubicBezTo>
                    <a:cubicBezTo>
                      <a:pt x="4547" y="915"/>
                      <a:pt x="7493" y="0"/>
                      <a:pt x="11557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Shape 85"/>
              <p:cNvSpPr>
                <a:spLocks/>
              </p:cNvSpPr>
              <p:nvPr/>
            </p:nvSpPr>
            <p:spPr bwMode="auto">
              <a:xfrm>
                <a:off x="18732" y="13379"/>
                <a:ext cx="394" cy="946"/>
              </a:xfrm>
              <a:custGeom>
                <a:avLst/>
                <a:gdLst>
                  <a:gd name="T0" fmla="*/ 0 w 39694"/>
                  <a:gd name="T1" fmla="*/ 0 h 94717"/>
                  <a:gd name="T2" fmla="*/ 4439 w 39694"/>
                  <a:gd name="T3" fmla="*/ 0 h 94717"/>
                  <a:gd name="T4" fmla="*/ 15310 w 39694"/>
                  <a:gd name="T5" fmla="*/ 546 h 94717"/>
                  <a:gd name="T6" fmla="*/ 23438 w 39694"/>
                  <a:gd name="T7" fmla="*/ 2743 h 94717"/>
                  <a:gd name="T8" fmla="*/ 31185 w 39694"/>
                  <a:gd name="T9" fmla="*/ 8014 h 94717"/>
                  <a:gd name="T10" fmla="*/ 36303 w 39694"/>
                  <a:gd name="T11" fmla="*/ 15977 h 94717"/>
                  <a:gd name="T12" fmla="*/ 38043 w 39694"/>
                  <a:gd name="T13" fmla="*/ 25604 h 94717"/>
                  <a:gd name="T14" fmla="*/ 32163 w 39694"/>
                  <a:gd name="T15" fmla="*/ 42253 h 94717"/>
                  <a:gd name="T16" fmla="*/ 14345 w 39694"/>
                  <a:gd name="T17" fmla="*/ 51080 h 94717"/>
                  <a:gd name="T18" fmla="*/ 23946 w 39694"/>
                  <a:gd name="T19" fmla="*/ 58954 h 94717"/>
                  <a:gd name="T20" fmla="*/ 32112 w 39694"/>
                  <a:gd name="T21" fmla="*/ 70041 h 94717"/>
                  <a:gd name="T22" fmla="*/ 37700 w 39694"/>
                  <a:gd name="T23" fmla="*/ 80645 h 94717"/>
                  <a:gd name="T24" fmla="*/ 39694 w 39694"/>
                  <a:gd name="T25" fmla="*/ 87161 h 94717"/>
                  <a:gd name="T26" fmla="*/ 38526 w 39694"/>
                  <a:gd name="T27" fmla="*/ 90818 h 94717"/>
                  <a:gd name="T28" fmla="*/ 35312 w 39694"/>
                  <a:gd name="T29" fmla="*/ 93676 h 94717"/>
                  <a:gd name="T30" fmla="*/ 30613 w 39694"/>
                  <a:gd name="T31" fmla="*/ 94717 h 94717"/>
                  <a:gd name="T32" fmla="*/ 25279 w 39694"/>
                  <a:gd name="T33" fmla="*/ 93231 h 94717"/>
                  <a:gd name="T34" fmla="*/ 21558 w 39694"/>
                  <a:gd name="T35" fmla="*/ 89446 h 94717"/>
                  <a:gd name="T36" fmla="*/ 17342 w 39694"/>
                  <a:gd name="T37" fmla="*/ 82715 h 94717"/>
                  <a:gd name="T38" fmla="*/ 9773 w 39694"/>
                  <a:gd name="T39" fmla="*/ 70130 h 94717"/>
                  <a:gd name="T40" fmla="*/ 2508 w 39694"/>
                  <a:gd name="T41" fmla="*/ 59589 h 94717"/>
                  <a:gd name="T42" fmla="*/ 0 w 39694"/>
                  <a:gd name="T43" fmla="*/ 57682 h 94717"/>
                  <a:gd name="T44" fmla="*/ 0 w 39694"/>
                  <a:gd name="T45" fmla="*/ 39566 h 94717"/>
                  <a:gd name="T46" fmla="*/ 9392 w 39694"/>
                  <a:gd name="T47" fmla="*/ 38595 h 94717"/>
                  <a:gd name="T48" fmla="*/ 16478 w 39694"/>
                  <a:gd name="T49" fmla="*/ 34595 h 94717"/>
                  <a:gd name="T50" fmla="*/ 18929 w 39694"/>
                  <a:gd name="T51" fmla="*/ 26810 h 94717"/>
                  <a:gd name="T52" fmla="*/ 16961 w 39694"/>
                  <a:gd name="T53" fmla="*/ 19990 h 94717"/>
                  <a:gd name="T54" fmla="*/ 11487 w 39694"/>
                  <a:gd name="T55" fmla="*/ 15570 h 94717"/>
                  <a:gd name="T56" fmla="*/ 0 w 39694"/>
                  <a:gd name="T57" fmla="*/ 14338 h 94717"/>
                  <a:gd name="T58" fmla="*/ 0 w 39694"/>
                  <a:gd name="T59" fmla="*/ 0 h 94717"/>
                  <a:gd name="T60" fmla="*/ 0 w 39694"/>
                  <a:gd name="T61" fmla="*/ 0 h 94717"/>
                  <a:gd name="T62" fmla="*/ 39694 w 39694"/>
                  <a:gd name="T63" fmla="*/ 94717 h 94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T60" t="T61" r="T62" b="T63"/>
                <a:pathLst>
                  <a:path w="39694" h="94717">
                    <a:moveTo>
                      <a:pt x="0" y="0"/>
                    </a:moveTo>
                    <a:lnTo>
                      <a:pt x="4439" y="0"/>
                    </a:lnTo>
                    <a:cubicBezTo>
                      <a:pt x="8680" y="0"/>
                      <a:pt x="12300" y="191"/>
                      <a:pt x="15310" y="546"/>
                    </a:cubicBezTo>
                    <a:cubicBezTo>
                      <a:pt x="18307" y="902"/>
                      <a:pt x="21025" y="1639"/>
                      <a:pt x="23438" y="2743"/>
                    </a:cubicBezTo>
                    <a:cubicBezTo>
                      <a:pt x="26359" y="3963"/>
                      <a:pt x="28937" y="5728"/>
                      <a:pt x="31185" y="8014"/>
                    </a:cubicBezTo>
                    <a:cubicBezTo>
                      <a:pt x="33420" y="10300"/>
                      <a:pt x="35134" y="12954"/>
                      <a:pt x="36303" y="15977"/>
                    </a:cubicBezTo>
                    <a:cubicBezTo>
                      <a:pt x="37459" y="19012"/>
                      <a:pt x="38043" y="22213"/>
                      <a:pt x="38043" y="25604"/>
                    </a:cubicBezTo>
                    <a:cubicBezTo>
                      <a:pt x="38043" y="32551"/>
                      <a:pt x="36087" y="38100"/>
                      <a:pt x="32163" y="42253"/>
                    </a:cubicBezTo>
                    <a:cubicBezTo>
                      <a:pt x="28251" y="46393"/>
                      <a:pt x="22308" y="49340"/>
                      <a:pt x="14345" y="51080"/>
                    </a:cubicBezTo>
                    <a:cubicBezTo>
                      <a:pt x="17697" y="52858"/>
                      <a:pt x="20898" y="55487"/>
                      <a:pt x="23946" y="58954"/>
                    </a:cubicBezTo>
                    <a:cubicBezTo>
                      <a:pt x="26994" y="62433"/>
                      <a:pt x="29712" y="66129"/>
                      <a:pt x="32112" y="70041"/>
                    </a:cubicBezTo>
                    <a:cubicBezTo>
                      <a:pt x="34500" y="73965"/>
                      <a:pt x="36366" y="77496"/>
                      <a:pt x="37700" y="80645"/>
                    </a:cubicBezTo>
                    <a:cubicBezTo>
                      <a:pt x="39033" y="83807"/>
                      <a:pt x="39694" y="85979"/>
                      <a:pt x="39694" y="87161"/>
                    </a:cubicBezTo>
                    <a:cubicBezTo>
                      <a:pt x="39694" y="88392"/>
                      <a:pt x="39300" y="89599"/>
                      <a:pt x="38526" y="90818"/>
                    </a:cubicBezTo>
                    <a:cubicBezTo>
                      <a:pt x="37738" y="92012"/>
                      <a:pt x="36671" y="92964"/>
                      <a:pt x="35312" y="93676"/>
                    </a:cubicBezTo>
                    <a:cubicBezTo>
                      <a:pt x="33954" y="94374"/>
                      <a:pt x="32391" y="94717"/>
                      <a:pt x="30613" y="94717"/>
                    </a:cubicBezTo>
                    <a:cubicBezTo>
                      <a:pt x="28492" y="94717"/>
                      <a:pt x="26714" y="94221"/>
                      <a:pt x="25279" y="93231"/>
                    </a:cubicBezTo>
                    <a:cubicBezTo>
                      <a:pt x="23844" y="92228"/>
                      <a:pt x="22600" y="90970"/>
                      <a:pt x="21558" y="89446"/>
                    </a:cubicBezTo>
                    <a:cubicBezTo>
                      <a:pt x="20517" y="87923"/>
                      <a:pt x="19120" y="85675"/>
                      <a:pt x="17342" y="82715"/>
                    </a:cubicBezTo>
                    <a:lnTo>
                      <a:pt x="9773" y="70130"/>
                    </a:lnTo>
                    <a:cubicBezTo>
                      <a:pt x="7068" y="65520"/>
                      <a:pt x="4642" y="62002"/>
                      <a:pt x="2508" y="59589"/>
                    </a:cubicBezTo>
                    <a:lnTo>
                      <a:pt x="0" y="57682"/>
                    </a:lnTo>
                    <a:lnTo>
                      <a:pt x="0" y="39566"/>
                    </a:lnTo>
                    <a:lnTo>
                      <a:pt x="9392" y="38595"/>
                    </a:lnTo>
                    <a:cubicBezTo>
                      <a:pt x="12491" y="37809"/>
                      <a:pt x="14853" y="36475"/>
                      <a:pt x="16478" y="34595"/>
                    </a:cubicBezTo>
                    <a:cubicBezTo>
                      <a:pt x="18117" y="32716"/>
                      <a:pt x="18929" y="30112"/>
                      <a:pt x="18929" y="26810"/>
                    </a:cubicBezTo>
                    <a:cubicBezTo>
                      <a:pt x="18929" y="24232"/>
                      <a:pt x="18269" y="21958"/>
                      <a:pt x="16961" y="19990"/>
                    </a:cubicBezTo>
                    <a:cubicBezTo>
                      <a:pt x="15640" y="18009"/>
                      <a:pt x="13824" y="16549"/>
                      <a:pt x="11487" y="15570"/>
                    </a:cubicBezTo>
                    <a:lnTo>
                      <a:pt x="0" y="143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Shape 86"/>
              <p:cNvSpPr>
                <a:spLocks/>
              </p:cNvSpPr>
              <p:nvPr/>
            </p:nvSpPr>
            <p:spPr bwMode="auto">
              <a:xfrm>
                <a:off x="19297" y="13360"/>
                <a:ext cx="184" cy="959"/>
              </a:xfrm>
              <a:custGeom>
                <a:avLst/>
                <a:gdLst>
                  <a:gd name="T0" fmla="*/ 9335 w 18872"/>
                  <a:gd name="T1" fmla="*/ 0 h 96304"/>
                  <a:gd name="T2" fmla="*/ 16231 w 18872"/>
                  <a:gd name="T3" fmla="*/ 2832 h 96304"/>
                  <a:gd name="T4" fmla="*/ 18872 w 18872"/>
                  <a:gd name="T5" fmla="*/ 11443 h 96304"/>
                  <a:gd name="T6" fmla="*/ 18872 w 18872"/>
                  <a:gd name="T7" fmla="*/ 84810 h 96304"/>
                  <a:gd name="T8" fmla="*/ 16231 w 18872"/>
                  <a:gd name="T9" fmla="*/ 93446 h 96304"/>
                  <a:gd name="T10" fmla="*/ 9335 w 18872"/>
                  <a:gd name="T11" fmla="*/ 96304 h 96304"/>
                  <a:gd name="T12" fmla="*/ 2642 w 18872"/>
                  <a:gd name="T13" fmla="*/ 93408 h 96304"/>
                  <a:gd name="T14" fmla="*/ 0 w 18872"/>
                  <a:gd name="T15" fmla="*/ 84810 h 96304"/>
                  <a:gd name="T16" fmla="*/ 0 w 18872"/>
                  <a:gd name="T17" fmla="*/ 11443 h 96304"/>
                  <a:gd name="T18" fmla="*/ 2604 w 18872"/>
                  <a:gd name="T19" fmla="*/ 2857 h 96304"/>
                  <a:gd name="T20" fmla="*/ 9335 w 18872"/>
                  <a:gd name="T21" fmla="*/ 0 h 96304"/>
                  <a:gd name="T22" fmla="*/ 0 w 18872"/>
                  <a:gd name="T23" fmla="*/ 0 h 96304"/>
                  <a:gd name="T24" fmla="*/ 18872 w 18872"/>
                  <a:gd name="T25" fmla="*/ 96304 h 96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T22" t="T23" r="T24" b="T25"/>
                <a:pathLst>
                  <a:path w="18872" h="96304">
                    <a:moveTo>
                      <a:pt x="9335" y="0"/>
                    </a:moveTo>
                    <a:cubicBezTo>
                      <a:pt x="12179" y="0"/>
                      <a:pt x="14478" y="952"/>
                      <a:pt x="16231" y="2832"/>
                    </a:cubicBezTo>
                    <a:cubicBezTo>
                      <a:pt x="17983" y="4711"/>
                      <a:pt x="18872" y="7582"/>
                      <a:pt x="18872" y="11443"/>
                    </a:cubicBezTo>
                    <a:lnTo>
                      <a:pt x="18872" y="84810"/>
                    </a:lnTo>
                    <a:cubicBezTo>
                      <a:pt x="18872" y="88658"/>
                      <a:pt x="17983" y="91542"/>
                      <a:pt x="16231" y="93446"/>
                    </a:cubicBezTo>
                    <a:cubicBezTo>
                      <a:pt x="14478" y="95352"/>
                      <a:pt x="12179" y="96304"/>
                      <a:pt x="9335" y="96304"/>
                    </a:cubicBezTo>
                    <a:cubicBezTo>
                      <a:pt x="6629" y="96304"/>
                      <a:pt x="4394" y="95338"/>
                      <a:pt x="2642" y="93408"/>
                    </a:cubicBezTo>
                    <a:cubicBezTo>
                      <a:pt x="876" y="91491"/>
                      <a:pt x="0" y="88620"/>
                      <a:pt x="0" y="84810"/>
                    </a:cubicBezTo>
                    <a:lnTo>
                      <a:pt x="0" y="11443"/>
                    </a:lnTo>
                    <a:cubicBezTo>
                      <a:pt x="0" y="7620"/>
                      <a:pt x="864" y="4775"/>
                      <a:pt x="2604" y="2857"/>
                    </a:cubicBezTo>
                    <a:cubicBezTo>
                      <a:pt x="4343" y="965"/>
                      <a:pt x="6579" y="0"/>
                      <a:pt x="933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Shape 87"/>
              <p:cNvSpPr>
                <a:spLocks/>
              </p:cNvSpPr>
              <p:nvPr/>
            </p:nvSpPr>
            <p:spPr bwMode="auto">
              <a:xfrm>
                <a:off x="19697" y="13379"/>
                <a:ext cx="718" cy="927"/>
              </a:xfrm>
              <a:custGeom>
                <a:avLst/>
                <a:gdLst>
                  <a:gd name="T0" fmla="*/ 11557 w 71781"/>
                  <a:gd name="T1" fmla="*/ 0 h 93117"/>
                  <a:gd name="T2" fmla="*/ 61366 w 71781"/>
                  <a:gd name="T3" fmla="*/ 0 h 93117"/>
                  <a:gd name="T4" fmla="*/ 68072 w 71781"/>
                  <a:gd name="T5" fmla="*/ 1994 h 93117"/>
                  <a:gd name="T6" fmla="*/ 70256 w 71781"/>
                  <a:gd name="T7" fmla="*/ 7239 h 93117"/>
                  <a:gd name="T8" fmla="*/ 68072 w 71781"/>
                  <a:gd name="T9" fmla="*/ 12535 h 93117"/>
                  <a:gd name="T10" fmla="*/ 61366 w 71781"/>
                  <a:gd name="T11" fmla="*/ 14542 h 93117"/>
                  <a:gd name="T12" fmla="*/ 18872 w 71781"/>
                  <a:gd name="T13" fmla="*/ 14542 h 93117"/>
                  <a:gd name="T14" fmla="*/ 18872 w 71781"/>
                  <a:gd name="T15" fmla="*/ 37415 h 93117"/>
                  <a:gd name="T16" fmla="*/ 58001 w 71781"/>
                  <a:gd name="T17" fmla="*/ 37415 h 93117"/>
                  <a:gd name="T18" fmla="*/ 64452 w 71781"/>
                  <a:gd name="T19" fmla="*/ 39345 h 93117"/>
                  <a:gd name="T20" fmla="*/ 66573 w 71781"/>
                  <a:gd name="T21" fmla="*/ 44463 h 93117"/>
                  <a:gd name="T22" fmla="*/ 64478 w 71781"/>
                  <a:gd name="T23" fmla="*/ 49632 h 93117"/>
                  <a:gd name="T24" fmla="*/ 58001 w 71781"/>
                  <a:gd name="T25" fmla="*/ 51639 h 93117"/>
                  <a:gd name="T26" fmla="*/ 18872 w 71781"/>
                  <a:gd name="T27" fmla="*/ 51639 h 93117"/>
                  <a:gd name="T28" fmla="*/ 18872 w 71781"/>
                  <a:gd name="T29" fmla="*/ 78131 h 93117"/>
                  <a:gd name="T30" fmla="*/ 62827 w 71781"/>
                  <a:gd name="T31" fmla="*/ 78131 h 93117"/>
                  <a:gd name="T32" fmla="*/ 69533 w 71781"/>
                  <a:gd name="T33" fmla="*/ 80188 h 93117"/>
                  <a:gd name="T34" fmla="*/ 71781 w 71781"/>
                  <a:gd name="T35" fmla="*/ 85687 h 93117"/>
                  <a:gd name="T36" fmla="*/ 69533 w 71781"/>
                  <a:gd name="T37" fmla="*/ 91060 h 93117"/>
                  <a:gd name="T38" fmla="*/ 62827 w 71781"/>
                  <a:gd name="T39" fmla="*/ 93117 h 93117"/>
                  <a:gd name="T40" fmla="*/ 11557 w 71781"/>
                  <a:gd name="T41" fmla="*/ 93117 h 93117"/>
                  <a:gd name="T42" fmla="*/ 2705 w 71781"/>
                  <a:gd name="T43" fmla="*/ 90386 h 93117"/>
                  <a:gd name="T44" fmla="*/ 0 w 71781"/>
                  <a:gd name="T45" fmla="*/ 81559 h 93117"/>
                  <a:gd name="T46" fmla="*/ 0 w 71781"/>
                  <a:gd name="T47" fmla="*/ 11557 h 93117"/>
                  <a:gd name="T48" fmla="*/ 1207 w 71781"/>
                  <a:gd name="T49" fmla="*/ 4915 h 93117"/>
                  <a:gd name="T50" fmla="*/ 4991 w 71781"/>
                  <a:gd name="T51" fmla="*/ 1169 h 93117"/>
                  <a:gd name="T52" fmla="*/ 11557 w 71781"/>
                  <a:gd name="T53" fmla="*/ 0 h 93117"/>
                  <a:gd name="T54" fmla="*/ 0 w 71781"/>
                  <a:gd name="T55" fmla="*/ 0 h 93117"/>
                  <a:gd name="T56" fmla="*/ 71781 w 71781"/>
                  <a:gd name="T57" fmla="*/ 93117 h 93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1781" h="93117">
                    <a:moveTo>
                      <a:pt x="11557" y="0"/>
                    </a:moveTo>
                    <a:lnTo>
                      <a:pt x="61366" y="0"/>
                    </a:lnTo>
                    <a:cubicBezTo>
                      <a:pt x="64376" y="0"/>
                      <a:pt x="66611" y="660"/>
                      <a:pt x="68072" y="1994"/>
                    </a:cubicBezTo>
                    <a:cubicBezTo>
                      <a:pt x="69533" y="3328"/>
                      <a:pt x="70256" y="5080"/>
                      <a:pt x="70256" y="7239"/>
                    </a:cubicBezTo>
                    <a:cubicBezTo>
                      <a:pt x="70256" y="9437"/>
                      <a:pt x="69533" y="11202"/>
                      <a:pt x="68072" y="12535"/>
                    </a:cubicBezTo>
                    <a:cubicBezTo>
                      <a:pt x="66611" y="13869"/>
                      <a:pt x="64376" y="14542"/>
                      <a:pt x="61366" y="14542"/>
                    </a:cubicBezTo>
                    <a:lnTo>
                      <a:pt x="18872" y="14542"/>
                    </a:lnTo>
                    <a:lnTo>
                      <a:pt x="18872" y="37415"/>
                    </a:lnTo>
                    <a:lnTo>
                      <a:pt x="58001" y="37415"/>
                    </a:lnTo>
                    <a:cubicBezTo>
                      <a:pt x="60884" y="37415"/>
                      <a:pt x="63030" y="38062"/>
                      <a:pt x="64452" y="39345"/>
                    </a:cubicBezTo>
                    <a:cubicBezTo>
                      <a:pt x="65862" y="40640"/>
                      <a:pt x="66573" y="42342"/>
                      <a:pt x="66573" y="44463"/>
                    </a:cubicBezTo>
                    <a:cubicBezTo>
                      <a:pt x="66573" y="46571"/>
                      <a:pt x="65875" y="48311"/>
                      <a:pt x="64478" y="49632"/>
                    </a:cubicBezTo>
                    <a:cubicBezTo>
                      <a:pt x="63081" y="50978"/>
                      <a:pt x="60922" y="51639"/>
                      <a:pt x="58001" y="51639"/>
                    </a:cubicBezTo>
                    <a:lnTo>
                      <a:pt x="18872" y="51639"/>
                    </a:lnTo>
                    <a:lnTo>
                      <a:pt x="18872" y="78131"/>
                    </a:lnTo>
                    <a:lnTo>
                      <a:pt x="62827" y="78131"/>
                    </a:lnTo>
                    <a:cubicBezTo>
                      <a:pt x="65786" y="78131"/>
                      <a:pt x="68034" y="78816"/>
                      <a:pt x="69533" y="80188"/>
                    </a:cubicBezTo>
                    <a:cubicBezTo>
                      <a:pt x="71031" y="81573"/>
                      <a:pt x="71781" y="83401"/>
                      <a:pt x="71781" y="85687"/>
                    </a:cubicBezTo>
                    <a:cubicBezTo>
                      <a:pt x="71781" y="87897"/>
                      <a:pt x="71031" y="89675"/>
                      <a:pt x="69533" y="91060"/>
                    </a:cubicBezTo>
                    <a:cubicBezTo>
                      <a:pt x="68034" y="92431"/>
                      <a:pt x="65786" y="93117"/>
                      <a:pt x="62827" y="93117"/>
                    </a:cubicBezTo>
                    <a:lnTo>
                      <a:pt x="11557" y="93117"/>
                    </a:lnTo>
                    <a:cubicBezTo>
                      <a:pt x="7455" y="93117"/>
                      <a:pt x="4496" y="92215"/>
                      <a:pt x="2705" y="90386"/>
                    </a:cubicBezTo>
                    <a:cubicBezTo>
                      <a:pt x="902" y="88570"/>
                      <a:pt x="0" y="85623"/>
                      <a:pt x="0" y="81559"/>
                    </a:cubicBezTo>
                    <a:lnTo>
                      <a:pt x="0" y="11557"/>
                    </a:lnTo>
                    <a:cubicBezTo>
                      <a:pt x="0" y="8840"/>
                      <a:pt x="406" y="6630"/>
                      <a:pt x="1207" y="4915"/>
                    </a:cubicBezTo>
                    <a:cubicBezTo>
                      <a:pt x="2019" y="3201"/>
                      <a:pt x="3277" y="1956"/>
                      <a:pt x="4991" y="1169"/>
                    </a:cubicBezTo>
                    <a:cubicBezTo>
                      <a:pt x="6706" y="381"/>
                      <a:pt x="8903" y="0"/>
                      <a:pt x="11557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Shape 88"/>
              <p:cNvSpPr>
                <a:spLocks/>
              </p:cNvSpPr>
              <p:nvPr/>
            </p:nvSpPr>
            <p:spPr bwMode="auto">
              <a:xfrm>
                <a:off x="20567" y="13360"/>
                <a:ext cx="775" cy="959"/>
              </a:xfrm>
              <a:custGeom>
                <a:avLst/>
                <a:gdLst>
                  <a:gd name="T0" fmla="*/ 11049 w 77953"/>
                  <a:gd name="T1" fmla="*/ 0 h 96292"/>
                  <a:gd name="T2" fmla="*/ 15405 w 77953"/>
                  <a:gd name="T3" fmla="*/ 826 h 96292"/>
                  <a:gd name="T4" fmla="*/ 18580 w 77953"/>
                  <a:gd name="T5" fmla="*/ 3048 h 96292"/>
                  <a:gd name="T6" fmla="*/ 21387 w 77953"/>
                  <a:gd name="T7" fmla="*/ 6668 h 96292"/>
                  <a:gd name="T8" fmla="*/ 24333 w 77953"/>
                  <a:gd name="T9" fmla="*/ 11303 h 96292"/>
                  <a:gd name="T10" fmla="*/ 60604 w 77953"/>
                  <a:gd name="T11" fmla="*/ 66193 h 96292"/>
                  <a:gd name="T12" fmla="*/ 60604 w 77953"/>
                  <a:gd name="T13" fmla="*/ 10795 h 96292"/>
                  <a:gd name="T14" fmla="*/ 62929 w 77953"/>
                  <a:gd name="T15" fmla="*/ 2693 h 96292"/>
                  <a:gd name="T16" fmla="*/ 69177 w 77953"/>
                  <a:gd name="T17" fmla="*/ 0 h 96292"/>
                  <a:gd name="T18" fmla="*/ 75590 w 77953"/>
                  <a:gd name="T19" fmla="*/ 2693 h 96292"/>
                  <a:gd name="T20" fmla="*/ 77953 w 77953"/>
                  <a:gd name="T21" fmla="*/ 10795 h 96292"/>
                  <a:gd name="T22" fmla="*/ 77953 w 77953"/>
                  <a:gd name="T23" fmla="*/ 84036 h 96292"/>
                  <a:gd name="T24" fmla="*/ 67780 w 77953"/>
                  <a:gd name="T25" fmla="*/ 96292 h 96292"/>
                  <a:gd name="T26" fmla="*/ 63208 w 77953"/>
                  <a:gd name="T27" fmla="*/ 95568 h 96292"/>
                  <a:gd name="T28" fmla="*/ 59398 w 77953"/>
                  <a:gd name="T29" fmla="*/ 93244 h 96292"/>
                  <a:gd name="T30" fmla="*/ 56096 w 77953"/>
                  <a:gd name="T31" fmla="*/ 89535 h 96292"/>
                  <a:gd name="T32" fmla="*/ 53048 w 77953"/>
                  <a:gd name="T33" fmla="*/ 85179 h 96292"/>
                  <a:gd name="T34" fmla="*/ 17666 w 77953"/>
                  <a:gd name="T35" fmla="*/ 30938 h 96292"/>
                  <a:gd name="T36" fmla="*/ 17666 w 77953"/>
                  <a:gd name="T37" fmla="*/ 85496 h 96292"/>
                  <a:gd name="T38" fmla="*/ 15189 w 77953"/>
                  <a:gd name="T39" fmla="*/ 93561 h 96292"/>
                  <a:gd name="T40" fmla="*/ 8827 w 77953"/>
                  <a:gd name="T41" fmla="*/ 96292 h 96292"/>
                  <a:gd name="T42" fmla="*/ 2426 w 77953"/>
                  <a:gd name="T43" fmla="*/ 93535 h 96292"/>
                  <a:gd name="T44" fmla="*/ 0 w 77953"/>
                  <a:gd name="T45" fmla="*/ 85496 h 96292"/>
                  <a:gd name="T46" fmla="*/ 0 w 77953"/>
                  <a:gd name="T47" fmla="*/ 13653 h 96292"/>
                  <a:gd name="T48" fmla="*/ 1016 w 77953"/>
                  <a:gd name="T49" fmla="*/ 6477 h 96292"/>
                  <a:gd name="T50" fmla="*/ 5017 w 77953"/>
                  <a:gd name="T51" fmla="*/ 1816 h 96292"/>
                  <a:gd name="T52" fmla="*/ 11049 w 77953"/>
                  <a:gd name="T53" fmla="*/ 0 h 96292"/>
                  <a:gd name="T54" fmla="*/ 0 w 77953"/>
                  <a:gd name="T55" fmla="*/ 0 h 96292"/>
                  <a:gd name="T56" fmla="*/ 77953 w 77953"/>
                  <a:gd name="T57" fmla="*/ 96292 h 96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7953" h="96292">
                    <a:moveTo>
                      <a:pt x="11049" y="0"/>
                    </a:moveTo>
                    <a:cubicBezTo>
                      <a:pt x="12751" y="0"/>
                      <a:pt x="14199" y="267"/>
                      <a:pt x="15405" y="826"/>
                    </a:cubicBezTo>
                    <a:cubicBezTo>
                      <a:pt x="16612" y="1372"/>
                      <a:pt x="17666" y="2108"/>
                      <a:pt x="18580" y="3048"/>
                    </a:cubicBezTo>
                    <a:cubicBezTo>
                      <a:pt x="19495" y="3975"/>
                      <a:pt x="20434" y="5182"/>
                      <a:pt x="21387" y="6668"/>
                    </a:cubicBezTo>
                    <a:cubicBezTo>
                      <a:pt x="22327" y="8154"/>
                      <a:pt x="23317" y="9690"/>
                      <a:pt x="24333" y="11303"/>
                    </a:cubicBezTo>
                    <a:lnTo>
                      <a:pt x="60604" y="66193"/>
                    </a:lnTo>
                    <a:lnTo>
                      <a:pt x="60604" y="10795"/>
                    </a:lnTo>
                    <a:cubicBezTo>
                      <a:pt x="60604" y="7201"/>
                      <a:pt x="61379" y="4496"/>
                      <a:pt x="62929" y="2693"/>
                    </a:cubicBezTo>
                    <a:cubicBezTo>
                      <a:pt x="64465" y="902"/>
                      <a:pt x="66561" y="0"/>
                      <a:pt x="69177" y="0"/>
                    </a:cubicBezTo>
                    <a:cubicBezTo>
                      <a:pt x="71895" y="0"/>
                      <a:pt x="74028" y="902"/>
                      <a:pt x="75590" y="2693"/>
                    </a:cubicBezTo>
                    <a:cubicBezTo>
                      <a:pt x="77165" y="4496"/>
                      <a:pt x="77953" y="7201"/>
                      <a:pt x="77953" y="10795"/>
                    </a:cubicBezTo>
                    <a:lnTo>
                      <a:pt x="77953" y="84036"/>
                    </a:lnTo>
                    <a:cubicBezTo>
                      <a:pt x="77953" y="92215"/>
                      <a:pt x="74562" y="96292"/>
                      <a:pt x="67780" y="96292"/>
                    </a:cubicBezTo>
                    <a:cubicBezTo>
                      <a:pt x="66091" y="96292"/>
                      <a:pt x="64567" y="96050"/>
                      <a:pt x="63208" y="95568"/>
                    </a:cubicBezTo>
                    <a:cubicBezTo>
                      <a:pt x="61849" y="95072"/>
                      <a:pt x="60579" y="94311"/>
                      <a:pt x="59398" y="93244"/>
                    </a:cubicBezTo>
                    <a:cubicBezTo>
                      <a:pt x="58217" y="92190"/>
                      <a:pt x="57112" y="90957"/>
                      <a:pt x="56096" y="89535"/>
                    </a:cubicBezTo>
                    <a:cubicBezTo>
                      <a:pt x="55080" y="88112"/>
                      <a:pt x="54064" y="86665"/>
                      <a:pt x="53048" y="85179"/>
                    </a:cubicBezTo>
                    <a:lnTo>
                      <a:pt x="17666" y="30938"/>
                    </a:lnTo>
                    <a:lnTo>
                      <a:pt x="17666" y="85496"/>
                    </a:lnTo>
                    <a:cubicBezTo>
                      <a:pt x="17666" y="89053"/>
                      <a:pt x="16840" y="91745"/>
                      <a:pt x="15189" y="93561"/>
                    </a:cubicBezTo>
                    <a:cubicBezTo>
                      <a:pt x="13538" y="95390"/>
                      <a:pt x="11417" y="96292"/>
                      <a:pt x="8827" y="96292"/>
                    </a:cubicBezTo>
                    <a:cubicBezTo>
                      <a:pt x="6160" y="96292"/>
                      <a:pt x="4026" y="95377"/>
                      <a:pt x="2426" y="93535"/>
                    </a:cubicBezTo>
                    <a:cubicBezTo>
                      <a:pt x="813" y="91694"/>
                      <a:pt x="0" y="89015"/>
                      <a:pt x="0" y="85496"/>
                    </a:cubicBezTo>
                    <a:lnTo>
                      <a:pt x="0" y="13653"/>
                    </a:lnTo>
                    <a:cubicBezTo>
                      <a:pt x="0" y="10605"/>
                      <a:pt x="343" y="8217"/>
                      <a:pt x="1016" y="6477"/>
                    </a:cubicBezTo>
                    <a:cubicBezTo>
                      <a:pt x="1829" y="4572"/>
                      <a:pt x="3162" y="3010"/>
                      <a:pt x="5017" y="1816"/>
                    </a:cubicBezTo>
                    <a:cubicBezTo>
                      <a:pt x="6883" y="597"/>
                      <a:pt x="8903" y="0"/>
                      <a:pt x="11049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Shape 89"/>
              <p:cNvSpPr>
                <a:spLocks/>
              </p:cNvSpPr>
              <p:nvPr/>
            </p:nvSpPr>
            <p:spPr bwMode="auto">
              <a:xfrm>
                <a:off x="21463" y="13379"/>
                <a:ext cx="787" cy="946"/>
              </a:xfrm>
              <a:custGeom>
                <a:avLst/>
                <a:gdLst>
                  <a:gd name="T0" fmla="*/ 9525 w 79146"/>
                  <a:gd name="T1" fmla="*/ 0 h 94704"/>
                  <a:gd name="T2" fmla="*/ 69494 w 79146"/>
                  <a:gd name="T3" fmla="*/ 0 h 94704"/>
                  <a:gd name="T4" fmla="*/ 76771 w 79146"/>
                  <a:gd name="T5" fmla="*/ 2159 h 94704"/>
                  <a:gd name="T6" fmla="*/ 79146 w 79146"/>
                  <a:gd name="T7" fmla="*/ 7810 h 94704"/>
                  <a:gd name="T8" fmla="*/ 76733 w 79146"/>
                  <a:gd name="T9" fmla="*/ 13436 h 94704"/>
                  <a:gd name="T10" fmla="*/ 69494 w 79146"/>
                  <a:gd name="T11" fmla="*/ 15557 h 94704"/>
                  <a:gd name="T12" fmla="*/ 48920 w 79146"/>
                  <a:gd name="T13" fmla="*/ 15557 h 94704"/>
                  <a:gd name="T14" fmla="*/ 48920 w 79146"/>
                  <a:gd name="T15" fmla="*/ 83210 h 94704"/>
                  <a:gd name="T16" fmla="*/ 46304 w 79146"/>
                  <a:gd name="T17" fmla="*/ 91884 h 94704"/>
                  <a:gd name="T18" fmla="*/ 39573 w 79146"/>
                  <a:gd name="T19" fmla="*/ 94704 h 94704"/>
                  <a:gd name="T20" fmla="*/ 32741 w 79146"/>
                  <a:gd name="T21" fmla="*/ 91859 h 94704"/>
                  <a:gd name="T22" fmla="*/ 30112 w 79146"/>
                  <a:gd name="T23" fmla="*/ 83210 h 94704"/>
                  <a:gd name="T24" fmla="*/ 30112 w 79146"/>
                  <a:gd name="T25" fmla="*/ 15557 h 94704"/>
                  <a:gd name="T26" fmla="*/ 9525 w 79146"/>
                  <a:gd name="T27" fmla="*/ 15557 h 94704"/>
                  <a:gd name="T28" fmla="*/ 2349 w 79146"/>
                  <a:gd name="T29" fmla="*/ 13436 h 94704"/>
                  <a:gd name="T30" fmla="*/ 0 w 79146"/>
                  <a:gd name="T31" fmla="*/ 7810 h 94704"/>
                  <a:gd name="T32" fmla="*/ 2451 w 79146"/>
                  <a:gd name="T33" fmla="*/ 2095 h 94704"/>
                  <a:gd name="T34" fmla="*/ 9525 w 79146"/>
                  <a:gd name="T35" fmla="*/ 0 h 94704"/>
                  <a:gd name="T36" fmla="*/ 0 w 79146"/>
                  <a:gd name="T37" fmla="*/ 0 h 94704"/>
                  <a:gd name="T38" fmla="*/ 79146 w 79146"/>
                  <a:gd name="T39" fmla="*/ 94704 h 94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T36" t="T37" r="T38" b="T39"/>
                <a:pathLst>
                  <a:path w="79146" h="94704">
                    <a:moveTo>
                      <a:pt x="9525" y="0"/>
                    </a:moveTo>
                    <a:lnTo>
                      <a:pt x="69494" y="0"/>
                    </a:lnTo>
                    <a:cubicBezTo>
                      <a:pt x="72758" y="0"/>
                      <a:pt x="75171" y="711"/>
                      <a:pt x="76771" y="2159"/>
                    </a:cubicBezTo>
                    <a:cubicBezTo>
                      <a:pt x="78359" y="3594"/>
                      <a:pt x="79146" y="5473"/>
                      <a:pt x="79146" y="7810"/>
                    </a:cubicBezTo>
                    <a:cubicBezTo>
                      <a:pt x="79146" y="10134"/>
                      <a:pt x="78346" y="12014"/>
                      <a:pt x="76733" y="13436"/>
                    </a:cubicBezTo>
                    <a:cubicBezTo>
                      <a:pt x="75133" y="14859"/>
                      <a:pt x="72708" y="15557"/>
                      <a:pt x="69494" y="15557"/>
                    </a:cubicBezTo>
                    <a:lnTo>
                      <a:pt x="48920" y="15557"/>
                    </a:lnTo>
                    <a:lnTo>
                      <a:pt x="48920" y="83210"/>
                    </a:lnTo>
                    <a:cubicBezTo>
                      <a:pt x="48920" y="87109"/>
                      <a:pt x="48044" y="90005"/>
                      <a:pt x="46304" y="91884"/>
                    </a:cubicBezTo>
                    <a:cubicBezTo>
                      <a:pt x="44564" y="93764"/>
                      <a:pt x="42329" y="94704"/>
                      <a:pt x="39573" y="94704"/>
                    </a:cubicBezTo>
                    <a:cubicBezTo>
                      <a:pt x="36779" y="94704"/>
                      <a:pt x="34506" y="93751"/>
                      <a:pt x="32741" y="91859"/>
                    </a:cubicBezTo>
                    <a:cubicBezTo>
                      <a:pt x="30988" y="89941"/>
                      <a:pt x="30112" y="87058"/>
                      <a:pt x="30112" y="83210"/>
                    </a:cubicBezTo>
                    <a:lnTo>
                      <a:pt x="30112" y="15557"/>
                    </a:lnTo>
                    <a:lnTo>
                      <a:pt x="9525" y="15557"/>
                    </a:lnTo>
                    <a:cubicBezTo>
                      <a:pt x="6312" y="15557"/>
                      <a:pt x="3912" y="14859"/>
                      <a:pt x="2349" y="13436"/>
                    </a:cubicBezTo>
                    <a:cubicBezTo>
                      <a:pt x="787" y="12014"/>
                      <a:pt x="0" y="10134"/>
                      <a:pt x="0" y="7810"/>
                    </a:cubicBezTo>
                    <a:cubicBezTo>
                      <a:pt x="0" y="5397"/>
                      <a:pt x="813" y="3492"/>
                      <a:pt x="2451" y="2095"/>
                    </a:cubicBezTo>
                    <a:cubicBezTo>
                      <a:pt x="4077" y="698"/>
                      <a:pt x="6439" y="0"/>
                      <a:pt x="9525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Shape 90"/>
              <p:cNvSpPr>
                <a:spLocks/>
              </p:cNvSpPr>
              <p:nvPr/>
            </p:nvSpPr>
            <p:spPr bwMode="auto">
              <a:xfrm>
                <a:off x="22371" y="13379"/>
                <a:ext cx="717" cy="927"/>
              </a:xfrm>
              <a:custGeom>
                <a:avLst/>
                <a:gdLst>
                  <a:gd name="T0" fmla="*/ 11570 w 71781"/>
                  <a:gd name="T1" fmla="*/ 0 h 93117"/>
                  <a:gd name="T2" fmla="*/ 61366 w 71781"/>
                  <a:gd name="T3" fmla="*/ 0 h 93117"/>
                  <a:gd name="T4" fmla="*/ 68072 w 71781"/>
                  <a:gd name="T5" fmla="*/ 1994 h 93117"/>
                  <a:gd name="T6" fmla="*/ 70256 w 71781"/>
                  <a:gd name="T7" fmla="*/ 7239 h 93117"/>
                  <a:gd name="T8" fmla="*/ 68072 w 71781"/>
                  <a:gd name="T9" fmla="*/ 12535 h 93117"/>
                  <a:gd name="T10" fmla="*/ 61366 w 71781"/>
                  <a:gd name="T11" fmla="*/ 14542 h 93117"/>
                  <a:gd name="T12" fmla="*/ 18872 w 71781"/>
                  <a:gd name="T13" fmla="*/ 14542 h 93117"/>
                  <a:gd name="T14" fmla="*/ 18872 w 71781"/>
                  <a:gd name="T15" fmla="*/ 37415 h 93117"/>
                  <a:gd name="T16" fmla="*/ 58001 w 71781"/>
                  <a:gd name="T17" fmla="*/ 37415 h 93117"/>
                  <a:gd name="T18" fmla="*/ 64452 w 71781"/>
                  <a:gd name="T19" fmla="*/ 39345 h 93117"/>
                  <a:gd name="T20" fmla="*/ 66573 w 71781"/>
                  <a:gd name="T21" fmla="*/ 44463 h 93117"/>
                  <a:gd name="T22" fmla="*/ 64478 w 71781"/>
                  <a:gd name="T23" fmla="*/ 49632 h 93117"/>
                  <a:gd name="T24" fmla="*/ 58001 w 71781"/>
                  <a:gd name="T25" fmla="*/ 51639 h 93117"/>
                  <a:gd name="T26" fmla="*/ 18872 w 71781"/>
                  <a:gd name="T27" fmla="*/ 51639 h 93117"/>
                  <a:gd name="T28" fmla="*/ 18872 w 71781"/>
                  <a:gd name="T29" fmla="*/ 78131 h 93117"/>
                  <a:gd name="T30" fmla="*/ 62827 w 71781"/>
                  <a:gd name="T31" fmla="*/ 78131 h 93117"/>
                  <a:gd name="T32" fmla="*/ 69533 w 71781"/>
                  <a:gd name="T33" fmla="*/ 80188 h 93117"/>
                  <a:gd name="T34" fmla="*/ 71781 w 71781"/>
                  <a:gd name="T35" fmla="*/ 85687 h 93117"/>
                  <a:gd name="T36" fmla="*/ 69533 w 71781"/>
                  <a:gd name="T37" fmla="*/ 91060 h 93117"/>
                  <a:gd name="T38" fmla="*/ 62827 w 71781"/>
                  <a:gd name="T39" fmla="*/ 93117 h 93117"/>
                  <a:gd name="T40" fmla="*/ 11570 w 71781"/>
                  <a:gd name="T41" fmla="*/ 93117 h 93117"/>
                  <a:gd name="T42" fmla="*/ 2705 w 71781"/>
                  <a:gd name="T43" fmla="*/ 90386 h 93117"/>
                  <a:gd name="T44" fmla="*/ 0 w 71781"/>
                  <a:gd name="T45" fmla="*/ 81559 h 93117"/>
                  <a:gd name="T46" fmla="*/ 0 w 71781"/>
                  <a:gd name="T47" fmla="*/ 11557 h 93117"/>
                  <a:gd name="T48" fmla="*/ 1207 w 71781"/>
                  <a:gd name="T49" fmla="*/ 4915 h 93117"/>
                  <a:gd name="T50" fmla="*/ 4991 w 71781"/>
                  <a:gd name="T51" fmla="*/ 1169 h 93117"/>
                  <a:gd name="T52" fmla="*/ 11570 w 71781"/>
                  <a:gd name="T53" fmla="*/ 0 h 93117"/>
                  <a:gd name="T54" fmla="*/ 0 w 71781"/>
                  <a:gd name="T55" fmla="*/ 0 h 93117"/>
                  <a:gd name="T56" fmla="*/ 71781 w 71781"/>
                  <a:gd name="T57" fmla="*/ 93117 h 93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T54" t="T55" r="T56" b="T57"/>
                <a:pathLst>
                  <a:path w="71781" h="93117">
                    <a:moveTo>
                      <a:pt x="11570" y="0"/>
                    </a:moveTo>
                    <a:lnTo>
                      <a:pt x="61366" y="0"/>
                    </a:lnTo>
                    <a:cubicBezTo>
                      <a:pt x="64376" y="0"/>
                      <a:pt x="66611" y="660"/>
                      <a:pt x="68072" y="1994"/>
                    </a:cubicBezTo>
                    <a:cubicBezTo>
                      <a:pt x="69533" y="3328"/>
                      <a:pt x="70256" y="5080"/>
                      <a:pt x="70256" y="7239"/>
                    </a:cubicBezTo>
                    <a:cubicBezTo>
                      <a:pt x="70256" y="9437"/>
                      <a:pt x="69533" y="11202"/>
                      <a:pt x="68072" y="12535"/>
                    </a:cubicBezTo>
                    <a:cubicBezTo>
                      <a:pt x="66611" y="13869"/>
                      <a:pt x="64376" y="14542"/>
                      <a:pt x="61366" y="14542"/>
                    </a:cubicBezTo>
                    <a:lnTo>
                      <a:pt x="18872" y="14542"/>
                    </a:lnTo>
                    <a:lnTo>
                      <a:pt x="18872" y="37415"/>
                    </a:lnTo>
                    <a:lnTo>
                      <a:pt x="58001" y="37415"/>
                    </a:lnTo>
                    <a:cubicBezTo>
                      <a:pt x="60884" y="37415"/>
                      <a:pt x="63030" y="38062"/>
                      <a:pt x="64452" y="39345"/>
                    </a:cubicBezTo>
                    <a:cubicBezTo>
                      <a:pt x="65862" y="40640"/>
                      <a:pt x="66573" y="42342"/>
                      <a:pt x="66573" y="44463"/>
                    </a:cubicBezTo>
                    <a:cubicBezTo>
                      <a:pt x="66573" y="46571"/>
                      <a:pt x="65875" y="48311"/>
                      <a:pt x="64478" y="49632"/>
                    </a:cubicBezTo>
                    <a:cubicBezTo>
                      <a:pt x="63081" y="50978"/>
                      <a:pt x="60922" y="51639"/>
                      <a:pt x="58001" y="51639"/>
                    </a:cubicBezTo>
                    <a:lnTo>
                      <a:pt x="18872" y="51639"/>
                    </a:lnTo>
                    <a:lnTo>
                      <a:pt x="18872" y="78131"/>
                    </a:lnTo>
                    <a:lnTo>
                      <a:pt x="62827" y="78131"/>
                    </a:lnTo>
                    <a:cubicBezTo>
                      <a:pt x="65786" y="78131"/>
                      <a:pt x="68034" y="78816"/>
                      <a:pt x="69533" y="80188"/>
                    </a:cubicBezTo>
                    <a:cubicBezTo>
                      <a:pt x="71031" y="81573"/>
                      <a:pt x="71781" y="83401"/>
                      <a:pt x="71781" y="85687"/>
                    </a:cubicBezTo>
                    <a:cubicBezTo>
                      <a:pt x="71781" y="87897"/>
                      <a:pt x="71031" y="89675"/>
                      <a:pt x="69533" y="91060"/>
                    </a:cubicBezTo>
                    <a:cubicBezTo>
                      <a:pt x="68034" y="92431"/>
                      <a:pt x="65786" y="93117"/>
                      <a:pt x="62827" y="93117"/>
                    </a:cubicBezTo>
                    <a:lnTo>
                      <a:pt x="11570" y="93117"/>
                    </a:lnTo>
                    <a:cubicBezTo>
                      <a:pt x="7455" y="93117"/>
                      <a:pt x="4496" y="92215"/>
                      <a:pt x="2705" y="90386"/>
                    </a:cubicBezTo>
                    <a:cubicBezTo>
                      <a:pt x="902" y="88570"/>
                      <a:pt x="0" y="85623"/>
                      <a:pt x="0" y="81559"/>
                    </a:cubicBezTo>
                    <a:lnTo>
                      <a:pt x="0" y="11557"/>
                    </a:lnTo>
                    <a:cubicBezTo>
                      <a:pt x="0" y="8840"/>
                      <a:pt x="406" y="6630"/>
                      <a:pt x="1207" y="4915"/>
                    </a:cubicBezTo>
                    <a:cubicBezTo>
                      <a:pt x="2019" y="3201"/>
                      <a:pt x="3277" y="1956"/>
                      <a:pt x="4991" y="1169"/>
                    </a:cubicBezTo>
                    <a:cubicBezTo>
                      <a:pt x="6706" y="381"/>
                      <a:pt x="8903" y="0"/>
                      <a:pt x="11570" y="0"/>
                    </a:cubicBezTo>
                    <a:close/>
                  </a:path>
                </a:pathLst>
              </a:custGeom>
              <a:solidFill>
                <a:srgbClr val="402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127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O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4" name="Shape 1081"/>
            <p:cNvSpPr>
              <a:spLocks/>
            </p:cNvSpPr>
            <p:nvPr/>
          </p:nvSpPr>
          <p:spPr bwMode="auto">
            <a:xfrm>
              <a:off x="4486" y="14665"/>
              <a:ext cx="14116" cy="235"/>
            </a:xfrm>
            <a:custGeom>
              <a:avLst/>
              <a:gdLst>
                <a:gd name="T0" fmla="*/ 0 w 1412138"/>
                <a:gd name="T1" fmla="*/ 0 h 23864"/>
                <a:gd name="T2" fmla="*/ 1412138 w 1412138"/>
                <a:gd name="T3" fmla="*/ 0 h 23864"/>
                <a:gd name="T4" fmla="*/ 1412138 w 1412138"/>
                <a:gd name="T5" fmla="*/ 23864 h 23864"/>
                <a:gd name="T6" fmla="*/ 0 w 1412138"/>
                <a:gd name="T7" fmla="*/ 23864 h 23864"/>
                <a:gd name="T8" fmla="*/ 0 w 1412138"/>
                <a:gd name="T9" fmla="*/ 0 h 23864"/>
                <a:gd name="T10" fmla="*/ 0 w 1412138"/>
                <a:gd name="T11" fmla="*/ 0 h 23864"/>
                <a:gd name="T12" fmla="*/ 1412138 w 1412138"/>
                <a:gd name="T13" fmla="*/ 23864 h 23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412138" h="23864">
                  <a:moveTo>
                    <a:pt x="0" y="0"/>
                  </a:moveTo>
                  <a:lnTo>
                    <a:pt x="1412138" y="0"/>
                  </a:lnTo>
                  <a:lnTo>
                    <a:pt x="1412138" y="23864"/>
                  </a:lnTo>
                  <a:lnTo>
                    <a:pt x="0" y="23864"/>
                  </a:lnTo>
                  <a:lnTo>
                    <a:pt x="0" y="0"/>
                  </a:lnTo>
                </a:path>
              </a:pathLst>
            </a:custGeom>
            <a:solidFill>
              <a:srgbClr val="275D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127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34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s NTC" id="{A358B018-9B31-4446-B6C1-F0A46681BB72}" vid="{3FA935C0-2268-4957-B53F-0D0BFC1BBF8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6742</TotalTime>
  <Words>3</Words>
  <Application>Microsoft Office PowerPoint</Application>
  <PresentationFormat>Panorámica</PresentationFormat>
  <Paragraphs>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intel</dc:creator>
  <cp:lastModifiedBy>uto14</cp:lastModifiedBy>
  <cp:revision>152</cp:revision>
  <dcterms:created xsi:type="dcterms:W3CDTF">2015-01-31T13:22:48Z</dcterms:created>
  <dcterms:modified xsi:type="dcterms:W3CDTF">2018-11-15T19:44:31Z</dcterms:modified>
</cp:coreProperties>
</file>